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59610-4BB2-4E7B-8B9D-12B13F785F3C}" type="datetimeFigureOut">
              <a:rPr lang="sr-Latn-CS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2ADF-CB4F-4F64-8BD6-2748A766D7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7668" y="1714488"/>
            <a:ext cx="4886332" cy="1470025"/>
          </a:xfrm>
        </p:spPr>
        <p:txBody>
          <a:bodyPr>
            <a:noAutofit/>
          </a:bodyPr>
          <a:lstStyle/>
          <a:p>
            <a:r>
              <a:rPr lang="hr-HR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Pravi tata</a:t>
            </a:r>
            <a:endParaRPr lang="hr-HR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2" y="5143512"/>
            <a:ext cx="3343276" cy="900122"/>
          </a:xfrm>
        </p:spPr>
        <p:txBody>
          <a:bodyPr/>
          <a:lstStyle/>
          <a:p>
            <a:r>
              <a:rPr lang="hr-HR" dirty="0" smtClean="0"/>
              <a:t>Zvonimir Balog</a:t>
            </a:r>
            <a:endParaRPr lang="hr-HR" dirty="0"/>
          </a:p>
        </p:txBody>
      </p:sp>
      <p:pic>
        <p:nvPicPr>
          <p:cNvPr id="4" name="Picture 3" descr="t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14810" cy="677483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571480"/>
            <a:ext cx="7300906" cy="457203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Znaš li što je danas?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DANAS  JE DAN OČEVA.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Po čemu je tvoj tata </a:t>
            </a:r>
            <a:r>
              <a:rPr lang="hr-HR" dirty="0" smtClean="0"/>
              <a:t>ili osoba koja ti je poput tate poseban</a:t>
            </a:r>
            <a:r>
              <a:rPr lang="hr-HR" dirty="0" smtClean="0"/>
              <a:t>? </a:t>
            </a:r>
          </a:p>
          <a:p>
            <a:pPr>
              <a:buNone/>
            </a:pPr>
            <a:r>
              <a:rPr lang="hr-HR" dirty="0" smtClean="0"/>
              <a:t>Zašto je on najbolji tata na svijetu? 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714884"/>
            <a:ext cx="2141936" cy="17430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4154494"/>
          </a:xfrm>
        </p:spPr>
        <p:txBody>
          <a:bodyPr>
            <a:normAutofit/>
          </a:bodyPr>
          <a:lstStyle/>
          <a:p>
            <a:r>
              <a:rPr lang="hr-HR" dirty="0" smtClean="0"/>
              <a:t>Pročitaj pjesmu “Pravi tata” u udžbeniku na 124. stranici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422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hr-HR" dirty="0" smtClean="0"/>
              <a:t>Je li ti se svidjela pjesma?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1600200"/>
            <a:ext cx="654369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Usmeno odgovori na pitanja:</a:t>
            </a:r>
          </a:p>
          <a:p>
            <a:pPr marL="514350" indent="-514350">
              <a:buAutoNum type="arabicPeriod"/>
            </a:pPr>
            <a:r>
              <a:rPr lang="hr-HR" dirty="0" smtClean="0"/>
              <a:t>Što tata može biti?</a:t>
            </a:r>
          </a:p>
          <a:p>
            <a:pPr marL="514350" indent="-514350">
              <a:buAutoNum type="arabicPeriod"/>
            </a:pPr>
            <a:r>
              <a:rPr lang="hr-HR" dirty="0" smtClean="0"/>
              <a:t>Što pravi tata može i zna?</a:t>
            </a:r>
          </a:p>
          <a:p>
            <a:pPr marL="514350" indent="-514350">
              <a:buAutoNum type="arabicPeriod"/>
            </a:pPr>
            <a:r>
              <a:rPr lang="hr-HR" dirty="0" smtClean="0"/>
              <a:t>Pročitaj zadnja 4 stiha.</a:t>
            </a:r>
          </a:p>
          <a:p>
            <a:pPr marL="514350" indent="-514350">
              <a:buAutoNum type="arabicPeriod"/>
            </a:pPr>
            <a:r>
              <a:rPr lang="hr-HR" dirty="0" smtClean="0"/>
              <a:t>Što znači da </a:t>
            </a:r>
            <a:r>
              <a:rPr lang="hr-HR" i="1" dirty="0" smtClean="0"/>
              <a:t>klinci</a:t>
            </a:r>
            <a:r>
              <a:rPr lang="hr-HR" dirty="0" smtClean="0"/>
              <a:t> u tatinoj krošnji </a:t>
            </a:r>
            <a:r>
              <a:rPr lang="hr-HR" i="1" dirty="0" smtClean="0"/>
              <a:t>zrele poljupce beru</a:t>
            </a:r>
            <a:r>
              <a:rPr lang="hr-HR" dirty="0" smtClean="0"/>
              <a:t>?</a:t>
            </a:r>
          </a:p>
          <a:p>
            <a:pPr marL="514350" indent="-514350">
              <a:buAutoNum type="arabicPeriod"/>
            </a:pPr>
            <a:r>
              <a:rPr lang="hr-HR" dirty="0" smtClean="0"/>
              <a:t>Tko još može biti poput tate?</a:t>
            </a:r>
          </a:p>
          <a:p>
            <a:pPr marL="514350" indent="-514350">
              <a:buAutoNum type="arabicPeriod"/>
            </a:pPr>
            <a:r>
              <a:rPr lang="hr-HR" dirty="0" smtClean="0"/>
              <a:t>Koliko stihova ima ova pjesma?</a:t>
            </a:r>
          </a:p>
          <a:p>
            <a:pPr marL="514350" indent="-514350">
              <a:buAutoNum type="arabicPeriod"/>
            </a:pPr>
            <a:r>
              <a:rPr lang="hr-HR" dirty="0" smtClean="0"/>
              <a:t>Koliko kitica ima ova pjesma?</a:t>
            </a:r>
            <a:endParaRPr lang="hr-HR" dirty="0"/>
          </a:p>
        </p:txBody>
      </p:sp>
      <p:pic>
        <p:nvPicPr>
          <p:cNvPr id="5" name="Picture 4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404486"/>
            <a:ext cx="1785950" cy="1453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hr-HR" sz="3500" dirty="0" smtClean="0"/>
              <a:t>Otvori bilježnicu iz Hrvatskoga jezika i zapiši: </a:t>
            </a:r>
            <a:br>
              <a:rPr lang="hr-HR" sz="3500" dirty="0" smtClean="0"/>
            </a:br>
            <a:endParaRPr lang="hr-HR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			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857224" y="1571612"/>
            <a:ext cx="7572428" cy="4643470"/>
          </a:xfrm>
          <a:prstGeom prst="rect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r-HR" sz="3000" dirty="0" smtClean="0"/>
              <a:t>Pravi tata</a:t>
            </a:r>
          </a:p>
          <a:p>
            <a:pPr>
              <a:buNone/>
            </a:pPr>
            <a:r>
              <a:rPr lang="hr-HR" sz="3000" dirty="0" smtClean="0"/>
              <a:t>				Zvonimir Balog</a:t>
            </a:r>
          </a:p>
          <a:p>
            <a:pPr>
              <a:buNone/>
            </a:pPr>
            <a:endParaRPr lang="hr-HR" sz="3000" dirty="0" smtClean="0"/>
          </a:p>
          <a:p>
            <a:pPr>
              <a:buFontTx/>
              <a:buChar char="-"/>
            </a:pPr>
            <a:r>
              <a:rPr lang="hr-HR" sz="3000" dirty="0" smtClean="0"/>
              <a:t>književna vrsta: pjesma</a:t>
            </a:r>
          </a:p>
          <a:p>
            <a:pPr>
              <a:buFontTx/>
              <a:buChar char="-"/>
            </a:pPr>
            <a:r>
              <a:rPr lang="hr-HR" sz="3000" dirty="0" smtClean="0"/>
              <a:t>pjesma “Pravi tata” ima 1 kiticu i 17 stihova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785926"/>
            <a:ext cx="4546848" cy="4340237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Opiši svog tatu </a:t>
            </a:r>
            <a:r>
              <a:rPr lang="hr-HR" dirty="0" smtClean="0"/>
              <a:t>ili nekog tko ti je poput tate u nekoliko </a:t>
            </a:r>
            <a:r>
              <a:rPr lang="hr-HR" dirty="0" smtClean="0"/>
              <a:t>rečenica</a:t>
            </a:r>
          </a:p>
          <a:p>
            <a:pPr>
              <a:buNone/>
            </a:pPr>
            <a:r>
              <a:rPr lang="hr-HR" dirty="0" smtClean="0"/>
              <a:t>(prisjeti se opisa lika – opisujemo </a:t>
            </a:r>
            <a:r>
              <a:rPr lang="hr-HR" b="1" i="1" dirty="0" smtClean="0"/>
              <a:t>izgled</a:t>
            </a:r>
            <a:r>
              <a:rPr lang="hr-HR" dirty="0" smtClean="0"/>
              <a:t> </a:t>
            </a:r>
            <a:r>
              <a:rPr lang="hr-HR" dirty="0" smtClean="0"/>
              <a:t>lika i njegove </a:t>
            </a:r>
            <a:r>
              <a:rPr lang="hr-HR" b="1" i="1" dirty="0" smtClean="0"/>
              <a:t>osobine</a:t>
            </a:r>
            <a:r>
              <a:rPr lang="hr-HR" dirty="0" smtClean="0"/>
              <a:t>) 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928934"/>
            <a:ext cx="2642002" cy="215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146</Words>
  <Application>Microsoft Office PowerPoint</Application>
  <PresentationFormat>Prikaz na zaslonu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Office Theme</vt:lpstr>
      <vt:lpstr>Pravi tata</vt:lpstr>
      <vt:lpstr>PowerPointova prezentacija</vt:lpstr>
      <vt:lpstr>Pročitaj pjesmu “Pravi tata” u udžbeniku na 124. stranici</vt:lpstr>
      <vt:lpstr>Je li ti se svidjela pjesma?</vt:lpstr>
      <vt:lpstr>Otvori bilježnicu iz Hrvatskoga jezika i zapiši:  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Pravi tata</dc:title>
  <dc:creator>Goran Babić</dc:creator>
  <cp:lastModifiedBy>Martina</cp:lastModifiedBy>
  <cp:revision>3</cp:revision>
  <dcterms:created xsi:type="dcterms:W3CDTF">2020-03-18T13:09:46Z</dcterms:created>
  <dcterms:modified xsi:type="dcterms:W3CDTF">2020-03-18T16:44:41Z</dcterms:modified>
</cp:coreProperties>
</file>