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373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362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952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290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66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404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896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200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989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118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338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ECEEF-0C03-44F7-AB06-FF2DF1CB70E6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37EB3-BF53-463D-9DE8-44E2D731A0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055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53" y="3881928"/>
            <a:ext cx="26400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1"/>
          <p:cNvSpPr txBox="1"/>
          <p:nvPr/>
        </p:nvSpPr>
        <p:spPr>
          <a:xfrm>
            <a:off x="2947106" y="823422"/>
            <a:ext cx="57606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/>
              <a:t>Ponovi geometriju pomoću udžbenika na 44. i 45. str.</a:t>
            </a:r>
          </a:p>
          <a:p>
            <a:r>
              <a:rPr lang="hr-HR" sz="3200" dirty="0" smtClean="0"/>
              <a:t>Riješi </a:t>
            </a:r>
            <a:r>
              <a:rPr lang="hr-HR" sz="3200" dirty="0" smtClean="0"/>
              <a:t>zadatke u radnoj bilježnici  </a:t>
            </a:r>
            <a:r>
              <a:rPr lang="hr-HR" sz="3200" dirty="0" smtClean="0"/>
              <a:t>na 58. </a:t>
            </a:r>
            <a:r>
              <a:rPr lang="hr-HR" sz="3200" smtClean="0"/>
              <a:t>str.</a:t>
            </a:r>
            <a:endParaRPr lang="hr-HR" sz="3200" dirty="0" smtClean="0"/>
          </a:p>
        </p:txBody>
      </p:sp>
    </p:spTree>
    <p:extLst>
      <p:ext uri="{BB962C8B-B14F-4D97-AF65-F5344CB8AC3E}">
        <p14:creationId xmlns:p14="http://schemas.microsoft.com/office/powerpoint/2010/main" val="361152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Prikaz na zaslonu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1</cp:revision>
  <dcterms:created xsi:type="dcterms:W3CDTF">2020-06-13T06:45:43Z</dcterms:created>
  <dcterms:modified xsi:type="dcterms:W3CDTF">2020-06-13T06:47:43Z</dcterms:modified>
</cp:coreProperties>
</file>