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212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451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428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455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280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5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898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029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173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985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33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B748-1FE4-44BD-8ABD-87400034998A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400A3-2E21-497F-A298-8686C29AA7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994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6952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1"/>
          <p:cNvSpPr txBox="1"/>
          <p:nvPr/>
        </p:nvSpPr>
        <p:spPr>
          <a:xfrm>
            <a:off x="2947106" y="1362031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/>
              <a:t>Riješi </a:t>
            </a:r>
            <a:r>
              <a:rPr lang="hr-HR" sz="3200" dirty="0" smtClean="0"/>
              <a:t>zadatke u radnoj bilježnici  na </a:t>
            </a:r>
            <a:r>
              <a:rPr lang="hr-HR" sz="3200" dirty="0" smtClean="0"/>
              <a:t>54. i 55. str.</a:t>
            </a:r>
            <a:endParaRPr lang="hr-HR" sz="3200" dirty="0" smtClean="0"/>
          </a:p>
        </p:txBody>
      </p:sp>
    </p:spTree>
    <p:extLst>
      <p:ext uri="{BB962C8B-B14F-4D97-AF65-F5344CB8AC3E}">
        <p14:creationId xmlns:p14="http://schemas.microsoft.com/office/powerpoint/2010/main" val="3374627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Prikaz na zaslonu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1</cp:revision>
  <dcterms:created xsi:type="dcterms:W3CDTF">2020-06-13T06:43:54Z</dcterms:created>
  <dcterms:modified xsi:type="dcterms:W3CDTF">2020-06-13T06:45:21Z</dcterms:modified>
</cp:coreProperties>
</file>