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8F-F0A7-4B64-A3A8-99089EBBA79C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408A-613A-45E0-8AEB-11ADEC2E2E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496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8F-F0A7-4B64-A3A8-99089EBBA79C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408A-613A-45E0-8AEB-11ADEC2E2E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903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8F-F0A7-4B64-A3A8-99089EBBA79C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408A-613A-45E0-8AEB-11ADEC2E2E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36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8F-F0A7-4B64-A3A8-99089EBBA79C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408A-613A-45E0-8AEB-11ADEC2E2E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77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8F-F0A7-4B64-A3A8-99089EBBA79C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408A-613A-45E0-8AEB-11ADEC2E2E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478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8F-F0A7-4B64-A3A8-99089EBBA79C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408A-613A-45E0-8AEB-11ADEC2E2E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683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8F-F0A7-4B64-A3A8-99089EBBA79C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408A-613A-45E0-8AEB-11ADEC2E2E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672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8F-F0A7-4B64-A3A8-99089EBBA79C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408A-613A-45E0-8AEB-11ADEC2E2E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41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8F-F0A7-4B64-A3A8-99089EBBA79C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408A-613A-45E0-8AEB-11ADEC2E2E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40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8F-F0A7-4B64-A3A8-99089EBBA79C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408A-613A-45E0-8AEB-11ADEC2E2E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950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8F-F0A7-4B64-A3A8-99089EBBA79C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408A-613A-45E0-8AEB-11ADEC2E2E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046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888F-F0A7-4B64-A3A8-99089EBBA79C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0408A-613A-45E0-8AEB-11ADEC2E2E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438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1282332/matematika/mno%c5%beenje-dijeljenje-zbrajanje-oduzimanje-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53" y="3881928"/>
            <a:ext cx="264001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1"/>
          <p:cNvSpPr txBox="1"/>
          <p:nvPr/>
        </p:nvSpPr>
        <p:spPr>
          <a:xfrm>
            <a:off x="2947106" y="823422"/>
            <a:ext cx="57606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/>
              <a:t>Ponovi tablicu množenja i dijeljenja.</a:t>
            </a:r>
          </a:p>
          <a:p>
            <a:r>
              <a:rPr lang="hr-HR" sz="3200" dirty="0" smtClean="0"/>
              <a:t>Riješi zadatke u radnoj bilježnici  </a:t>
            </a:r>
            <a:r>
              <a:rPr lang="hr-HR" sz="3200" dirty="0" smtClean="0"/>
              <a:t>na </a:t>
            </a:r>
            <a:r>
              <a:rPr lang="hr-HR" sz="3200" dirty="0" smtClean="0"/>
              <a:t>i </a:t>
            </a:r>
            <a:r>
              <a:rPr lang="hr-HR" sz="3200" dirty="0" smtClean="0"/>
              <a:t>61. </a:t>
            </a:r>
            <a:r>
              <a:rPr lang="hr-HR" sz="3200" dirty="0" smtClean="0"/>
              <a:t>str</a:t>
            </a:r>
            <a:r>
              <a:rPr lang="hr-HR" sz="3200" dirty="0" smtClean="0"/>
              <a:t>. te 1.2. i.3. zadatak na 62. str.</a:t>
            </a:r>
          </a:p>
          <a:p>
            <a:r>
              <a:rPr lang="hr-HR" sz="3200" dirty="0" smtClean="0"/>
              <a:t>Vježbaj putem linka: </a:t>
            </a:r>
          </a:p>
          <a:p>
            <a:endParaRPr lang="hr-HR" sz="3200" dirty="0" smtClean="0"/>
          </a:p>
          <a:p>
            <a:r>
              <a:rPr lang="hr-HR" sz="2000" dirty="0">
                <a:hlinkClick r:id="rId3"/>
              </a:rPr>
              <a:t>https://wordwall.net/hr/resource/1282332/matematika/mno%c5%beenje-dijeljenje-zbrajanje-oduzimanje-i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458524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Prikaz na zaslonu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1</cp:revision>
  <dcterms:created xsi:type="dcterms:W3CDTF">2020-06-13T06:29:10Z</dcterms:created>
  <dcterms:modified xsi:type="dcterms:W3CDTF">2020-06-13T06:31:53Z</dcterms:modified>
</cp:coreProperties>
</file>