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CEEF-DB4D-473F-B0B7-D14E7B8801B2}" type="datetimeFigureOut">
              <a:rPr lang="sr-Latn-CS" smtClean="0"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843B-A221-45C1-987E-D1EC14C9004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44529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Pritisni prstom glavu</a:t>
            </a: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6005546"/>
            <a:ext cx="4414846" cy="638164"/>
          </a:xfrm>
        </p:spPr>
        <p:txBody>
          <a:bodyPr/>
          <a:lstStyle/>
          <a:p>
            <a:r>
              <a:rPr lang="hr-HR" dirty="0" smtClean="0"/>
              <a:t>Dubravka Bauernfreund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2757478" cy="3511552"/>
          </a:xfrm>
        </p:spPr>
        <p:txBody>
          <a:bodyPr>
            <a:noAutofit/>
          </a:bodyPr>
          <a:lstStyle/>
          <a:p>
            <a:pPr algn="l"/>
            <a:r>
              <a:rPr lang="hr-HR" sz="3000" kern="0" dirty="0">
                <a:solidFill>
                  <a:prstClr val="black"/>
                </a:solidFill>
              </a:rPr>
              <a:t>Pročitaj </a:t>
            </a:r>
            <a:r>
              <a:rPr lang="hr-HR" sz="3000" kern="0" dirty="0" smtClean="0">
                <a:solidFill>
                  <a:prstClr val="black"/>
                </a:solidFill>
              </a:rPr>
              <a:t>pjesmu “</a:t>
            </a:r>
            <a:r>
              <a:rPr lang="hr-HR" sz="3000" i="1" kern="0" dirty="0" smtClean="0">
                <a:solidFill>
                  <a:prstClr val="black"/>
                </a:solidFill>
              </a:rPr>
              <a:t>Pritisni prstom glavu”  </a:t>
            </a:r>
            <a:r>
              <a:rPr lang="hr-HR" sz="3000" kern="0" dirty="0" smtClean="0">
                <a:solidFill>
                  <a:prstClr val="black"/>
                </a:solidFill>
              </a:rPr>
              <a:t>u </a:t>
            </a:r>
            <a:r>
              <a:rPr lang="hr-HR" sz="3000" kern="0" dirty="0">
                <a:solidFill>
                  <a:prstClr val="black"/>
                </a:solidFill>
              </a:rPr>
              <a:t>udžbeniku na </a:t>
            </a:r>
            <a:r>
              <a:rPr lang="hr-HR" sz="3000" kern="0" dirty="0" smtClean="0">
                <a:solidFill>
                  <a:prstClr val="black"/>
                </a:solidFill>
              </a:rPr>
              <a:t>143. </a:t>
            </a:r>
            <a:r>
              <a:rPr lang="hr-HR" sz="3000" kern="0" dirty="0">
                <a:solidFill>
                  <a:prstClr val="black"/>
                </a:solidFill>
              </a:rPr>
              <a:t>stranici.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hr-HR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74805"/>
            <a:ext cx="52512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Usmeno odgovori na pitanja: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 smtClean="0">
                <a:solidFill>
                  <a:sysClr val="windowText" lastClr="000000"/>
                </a:solidFill>
              </a:rPr>
              <a:t>Je li ti se svidjela pjesma?</a:t>
            </a:r>
            <a:endParaRPr lang="hr-HR" i="1" dirty="0" smtClean="0"/>
          </a:p>
          <a:p>
            <a:r>
              <a:rPr lang="hr-HR" i="1" dirty="0" smtClean="0"/>
              <a:t>Na </a:t>
            </a:r>
            <a:r>
              <a:rPr lang="hr-HR" i="1" dirty="0"/>
              <a:t>što te potiče ova pjesma?  </a:t>
            </a:r>
            <a:endParaRPr lang="hr-HR" dirty="0"/>
          </a:p>
          <a:p>
            <a:r>
              <a:rPr lang="hr-HR" i="1" dirty="0"/>
              <a:t>Što trebamo zamisliti? Koja smo mjesta posjetili? </a:t>
            </a:r>
            <a:endParaRPr lang="hr-HR" dirty="0"/>
          </a:p>
          <a:p>
            <a:r>
              <a:rPr lang="hr-HR" i="1" dirty="0"/>
              <a:t>Što smo radili?</a:t>
            </a:r>
            <a:endParaRPr lang="hr-HR" dirty="0"/>
          </a:p>
          <a:p>
            <a:r>
              <a:rPr lang="hr-HR" i="1" dirty="0"/>
              <a:t>Zašto se pjesma zove </a:t>
            </a:r>
            <a:r>
              <a:rPr lang="hr-HR" dirty="0"/>
              <a:t>Pritisni prstom glavu</a:t>
            </a:r>
            <a:r>
              <a:rPr lang="hr-HR" i="1" dirty="0"/>
              <a:t>? Što će se dogoditi ako pritisnemo prstom glavu? </a:t>
            </a:r>
            <a:endParaRPr lang="hr-HR" dirty="0"/>
          </a:p>
          <a:p>
            <a:r>
              <a:rPr lang="hr-HR" i="1" dirty="0"/>
              <a:t>Što radimo kad pritišćemo prstom glavu? </a:t>
            </a:r>
            <a:endParaRPr lang="hr-HR" dirty="0"/>
          </a:p>
          <a:p>
            <a:r>
              <a:rPr lang="hr-HR" i="1" dirty="0"/>
              <a:t>Kako ti izgledaš dok razmišljaš? Pokaži.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Koliko pjesma </a:t>
            </a:r>
            <a:r>
              <a:rPr lang="hr-HR" i="1" dirty="0" smtClean="0"/>
              <a:t>Pritisni prstom glavu </a:t>
            </a:r>
            <a:r>
              <a:rPr lang="hr-HR" dirty="0" smtClean="0"/>
              <a:t>ima kitica/strofa?</a:t>
            </a:r>
          </a:p>
          <a:p>
            <a:r>
              <a:rPr lang="hr-HR" dirty="0" smtClean="0"/>
              <a:t>Koliko svaka strofa ima stihova?</a:t>
            </a:r>
          </a:p>
          <a:p>
            <a:r>
              <a:rPr lang="hr-HR" dirty="0" smtClean="0"/>
              <a:t>Koliko cijela pjesma ima stihova?</a:t>
            </a:r>
          </a:p>
          <a:p>
            <a:r>
              <a:rPr lang="hr-HR" dirty="0" smtClean="0"/>
              <a:t>Ima li u pjesmi rime?</a:t>
            </a:r>
          </a:p>
          <a:p>
            <a:r>
              <a:rPr lang="hr-HR" dirty="0" smtClean="0"/>
              <a:t>Pročitaj kiticu u kojoj se posjećuju razna mjesta. </a:t>
            </a:r>
          </a:p>
          <a:p>
            <a:r>
              <a:rPr lang="hr-HR" dirty="0" smtClean="0"/>
              <a:t>Pročitaj stih koji nam govori da trebamo misliti.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2579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buNone/>
            </a:pPr>
            <a:r>
              <a:rPr lang="hr-HR" sz="2400" dirty="0">
                <a:solidFill>
                  <a:schemeClr val="bg1"/>
                </a:solidFill>
              </a:rPr>
              <a:t>Pritisni prstom glavu</a:t>
            </a:r>
          </a:p>
          <a:p>
            <a:pPr algn="r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                  </a:t>
            </a:r>
            <a:r>
              <a:rPr lang="hr-HR" sz="2400" dirty="0">
                <a:solidFill>
                  <a:schemeClr val="bg1"/>
                </a:solidFill>
              </a:rPr>
              <a:t>Dubravka Bauernfreund</a:t>
            </a:r>
          </a:p>
          <a:p>
            <a:pPr>
              <a:buNone/>
            </a:pPr>
            <a:endParaRPr lang="hr-HR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r-HR" sz="2400" dirty="0" smtClean="0">
                <a:solidFill>
                  <a:schemeClr val="bg1"/>
                </a:solidFill>
              </a:rPr>
              <a:t>književna vrsta: pjesma</a:t>
            </a:r>
          </a:p>
          <a:p>
            <a:pPr>
              <a:buFontTx/>
              <a:buChar char="-"/>
            </a:pPr>
            <a:r>
              <a:rPr lang="hr-HR" sz="2400" dirty="0" smtClean="0">
                <a:solidFill>
                  <a:schemeClr val="bg1"/>
                </a:solidFill>
              </a:rPr>
              <a:t>pjesma ima pet kitica, a svaka kitica ima po tri stiha</a:t>
            </a:r>
          </a:p>
          <a:p>
            <a:pPr>
              <a:buNone/>
            </a:pPr>
            <a:endParaRPr lang="hr-HR" sz="2400" dirty="0">
              <a:solidFill>
                <a:schemeClr val="bg1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928802"/>
            <a:ext cx="4968552" cy="4197361"/>
          </a:xfrm>
        </p:spPr>
        <p:txBody>
          <a:bodyPr/>
          <a:lstStyle/>
          <a:p>
            <a:pPr>
              <a:buNone/>
            </a:pPr>
            <a:r>
              <a:rPr lang="hr-HR" sz="2800" dirty="0"/>
              <a:t>Pritisni prstom glavu </a:t>
            </a:r>
            <a:r>
              <a:rPr lang="hr-HR" sz="2800" dirty="0" smtClean="0"/>
              <a:t>i zamisli </a:t>
            </a:r>
            <a:r>
              <a:rPr lang="hr-HR" sz="2800" dirty="0"/>
              <a:t>da ste se ti </a:t>
            </a:r>
            <a:r>
              <a:rPr lang="hr-HR" sz="2800" dirty="0" smtClean="0"/>
              <a:t>i </a:t>
            </a:r>
            <a:r>
              <a:rPr lang="hr-HR" sz="2800" smtClean="0"/>
              <a:t>Robotko</a:t>
            </a:r>
            <a:r>
              <a:rPr lang="hr-HR" sz="2800" dirty="0" smtClean="0"/>
              <a:t> </a:t>
            </a:r>
            <a:r>
              <a:rPr lang="hr-HR" sz="2800" dirty="0"/>
              <a:t>sreli</a:t>
            </a:r>
            <a:r>
              <a:rPr lang="hr-HR" sz="2800" dirty="0" smtClean="0"/>
              <a:t>.</a:t>
            </a:r>
          </a:p>
          <a:p>
            <a:pPr>
              <a:buNone/>
            </a:pPr>
            <a:r>
              <a:rPr lang="hr-HR" sz="2800" dirty="0" smtClean="0"/>
              <a:t> Napiši priču.</a:t>
            </a:r>
          </a:p>
          <a:p>
            <a:pPr>
              <a:buNone/>
            </a:pPr>
            <a:r>
              <a:rPr lang="hr-HR" sz="2800" dirty="0" smtClean="0"/>
              <a:t>Zamoli roditelje da mi pošalju fotografiju tvoga uratka.</a:t>
            </a:r>
            <a:endParaRPr lang="hr-HR" sz="2800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3213506" cy="2615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183</Words>
  <Application>Microsoft Office PowerPoint</Application>
  <PresentationFormat>Prikaz na zaslonu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Pritisni prstom glavu</vt:lpstr>
      <vt:lpstr>Pročitaj pjesmu “Pritisni prstom glavu”  u udžbeniku na 143. stranici. </vt:lpstr>
      <vt:lpstr>Usmeno odgovori na pitanja: </vt:lpstr>
      <vt:lpstr>Ponovimo: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Pritisni prstom glavu</dc:title>
  <dc:creator>Goran Babić</dc:creator>
  <cp:lastModifiedBy>Martina</cp:lastModifiedBy>
  <cp:revision>3</cp:revision>
  <dcterms:created xsi:type="dcterms:W3CDTF">2020-06-07T08:17:29Z</dcterms:created>
  <dcterms:modified xsi:type="dcterms:W3CDTF">2020-06-14T09:30:04Z</dcterms:modified>
</cp:coreProperties>
</file>