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BE05-4C9F-43DB-90F8-931C45D09483}" type="datetimeFigureOut">
              <a:rPr lang="sr-Latn-CS" smtClean="0"/>
              <a:t>8.6.2020.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959C-7FC5-4337-BBC6-116DDEFDF3E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kA1BDsXv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936"/>
            <a:ext cx="9144000" cy="68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lvl="0" algn="l"/>
            <a:r>
              <a:rPr lang="hr-HR" sz="3000" kern="0" dirty="0">
                <a:solidFill>
                  <a:prstClr val="black"/>
                </a:solidFill>
              </a:rPr>
              <a:t>Pročitaj ulomak iz priče </a:t>
            </a:r>
            <a:r>
              <a:rPr lang="hr-HR" sz="3000" i="1" kern="0" dirty="0" smtClean="0">
                <a:solidFill>
                  <a:prstClr val="black"/>
                </a:solidFill>
              </a:rPr>
              <a:t>Poštarska bajka </a:t>
            </a:r>
            <a:r>
              <a:rPr lang="hr-HR" sz="3000" kern="0" dirty="0">
                <a:solidFill>
                  <a:prstClr val="black"/>
                </a:solidFill>
              </a:rPr>
              <a:t>u udžbeniku </a:t>
            </a:r>
            <a:r>
              <a:rPr lang="hr-HR" sz="3000" kern="0" dirty="0" smtClean="0">
                <a:solidFill>
                  <a:prstClr val="black"/>
                </a:solidFill>
              </a:rPr>
              <a:t>na 146. i 147. stranici</a:t>
            </a:r>
            <a:r>
              <a:rPr lang="hr-HR" sz="3000" kern="0" dirty="0">
                <a:solidFill>
                  <a:prstClr val="black"/>
                </a:solidFill>
              </a:rPr>
              <a:t>.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hr-HR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043" y="1600200"/>
            <a:ext cx="6267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se dogodilo dalje?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 bilježnicu napiši nastavak priče kako ga ti</a:t>
            </a:r>
          </a:p>
          <a:p>
            <a:pPr>
              <a:buNone/>
            </a:pPr>
            <a:r>
              <a:rPr lang="hr-HR" dirty="0" smtClean="0"/>
              <a:t>zamišljaš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Zamoli roditelje da mi pošalju</a:t>
            </a:r>
          </a:p>
          <a:p>
            <a:pPr>
              <a:buNone/>
            </a:pPr>
            <a:r>
              <a:rPr lang="hr-HR" dirty="0" smtClean="0"/>
              <a:t>fotografiju tvoga uratka.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2723815"/>
            <a:ext cx="3257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Kad završiš svoj nastavak priče, poslušaj cijelu Poštarsku bajku.</a:t>
            </a:r>
            <a:endParaRPr lang="hr-H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2781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3643306" y="1714488"/>
            <a:ext cx="4214842" cy="2071702"/>
          </a:xfrm>
          <a:prstGeom prst="wedgeRectCallout">
            <a:avLst>
              <a:gd name="adj1" fmla="val -65558"/>
              <a:gd name="adj2" fmla="val 48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786182" y="2000240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hlinkClick r:id="rId3"/>
              </a:rPr>
              <a:t>https://www.youtube.com/watch?v=UekA1BDsXvM</a:t>
            </a:r>
            <a:endParaRPr lang="hr-H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</Words>
  <Application>Microsoft Office PowerPoint</Application>
  <PresentationFormat>Prikaz na zaslonu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Theme</vt:lpstr>
      <vt:lpstr>PowerPointova prezentacija</vt:lpstr>
      <vt:lpstr>Pročitaj ulomak iz priče Poštarska bajka u udžbeniku na 146. i 147. stranici. </vt:lpstr>
      <vt:lpstr>Što se dogodilo dalje?</vt:lpstr>
      <vt:lpstr>Kad završiš svoj nastavak priče, poslušaj cijelu Poštarsku bajku.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Poštarska bajka</dc:title>
  <dc:creator>Goran Babić</dc:creator>
  <cp:lastModifiedBy>Martina</cp:lastModifiedBy>
  <cp:revision>5</cp:revision>
  <dcterms:created xsi:type="dcterms:W3CDTF">2020-06-07T06:00:35Z</dcterms:created>
  <dcterms:modified xsi:type="dcterms:W3CDTF">2020-06-08T17:57:09Z</dcterms:modified>
</cp:coreProperties>
</file>