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3" r:id="rId4"/>
    <p:sldId id="258" r:id="rId5"/>
    <p:sldId id="261" r:id="rId6"/>
    <p:sldId id="262" r:id="rId7"/>
    <p:sldId id="265" r:id="rId8"/>
    <p:sldId id="266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1846-7CAF-4CC3-9511-E806C9426060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8EA5-5CB9-4A13-B01C-AA31162D4A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224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1846-7CAF-4CC3-9511-E806C9426060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8EA5-5CB9-4A13-B01C-AA31162D4A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043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1846-7CAF-4CC3-9511-E806C9426060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8EA5-5CB9-4A13-B01C-AA31162D4A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423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1846-7CAF-4CC3-9511-E806C9426060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8EA5-5CB9-4A13-B01C-AA31162D4A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33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1846-7CAF-4CC3-9511-E806C9426060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8EA5-5CB9-4A13-B01C-AA31162D4A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35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1846-7CAF-4CC3-9511-E806C9426060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8EA5-5CB9-4A13-B01C-AA31162D4A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551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1846-7CAF-4CC3-9511-E806C9426060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8EA5-5CB9-4A13-B01C-AA31162D4A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99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1846-7CAF-4CC3-9511-E806C9426060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8EA5-5CB9-4A13-B01C-AA31162D4A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16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1846-7CAF-4CC3-9511-E806C9426060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8EA5-5CB9-4A13-B01C-AA31162D4A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090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1846-7CAF-4CC3-9511-E806C9426060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8EA5-5CB9-4A13-B01C-AA31162D4A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766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1846-7CAF-4CC3-9511-E806C9426060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8EA5-5CB9-4A13-B01C-AA31162D4A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208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E1846-7CAF-4CC3-9511-E806C9426060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B8EA5-5CB9-4A13-B01C-AA31162D4A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224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yjIQ35RGiUk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16956" cy="646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971600" y="1340768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Vode u zavičaju</a:t>
            </a:r>
            <a:endParaRPr lang="hr-HR" sz="48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6012160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Jezero </a:t>
            </a:r>
            <a:r>
              <a:rPr lang="hr-HR" b="1" dirty="0" err="1" smtClean="0"/>
              <a:t>Zajarki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2446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" y="2392745"/>
            <a:ext cx="473652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467544" y="54868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Na kopnu razlikujemo vode koje teku i vode koje stoje:</a:t>
            </a:r>
            <a:endParaRPr lang="hr-HR" sz="24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611560" y="1095127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Vode koje teku nazivamo </a:t>
            </a:r>
            <a:r>
              <a:rPr lang="hr-HR" sz="2400" b="1" u="sng" dirty="0" smtClean="0"/>
              <a:t>vode tekućice, a to su:</a:t>
            </a:r>
            <a:endParaRPr lang="hr-HR" sz="2400" b="1" u="sng" dirty="0"/>
          </a:p>
        </p:txBody>
      </p:sp>
      <p:sp>
        <p:nvSpPr>
          <p:cNvPr id="4" name="TekstniOkvir 3"/>
          <p:cNvSpPr txBox="1"/>
          <p:nvPr/>
        </p:nvSpPr>
        <p:spPr>
          <a:xfrm>
            <a:off x="611560" y="1660158"/>
            <a:ext cx="1864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70C0"/>
                </a:solidFill>
              </a:rPr>
              <a:t>rijeke</a:t>
            </a:r>
            <a:endParaRPr lang="hr-HR" sz="3200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536" y="3724893"/>
            <a:ext cx="3744416" cy="210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5652120" y="292058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70C0"/>
                </a:solidFill>
              </a:rPr>
              <a:t>i potoci</a:t>
            </a:r>
            <a:endParaRPr lang="hr-H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403648" y="5805264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hlinkClick r:id="rId2"/>
              </a:rPr>
              <a:t>https://www.youtube.com/watch?v=yjIQ35RGiUk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556792"/>
            <a:ext cx="716879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899592" y="47667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Tekućice teku iz </a:t>
            </a:r>
            <a:r>
              <a:rPr lang="hr-HR" sz="3600" b="1" u="sng" dirty="0" smtClean="0"/>
              <a:t>izvora…</a:t>
            </a:r>
            <a:endParaRPr lang="hr-HR" sz="3600" b="1" u="sng" dirty="0"/>
          </a:p>
        </p:txBody>
      </p:sp>
    </p:spTree>
    <p:extLst>
      <p:ext uri="{BB962C8B-B14F-4D97-AF65-F5344CB8AC3E}">
        <p14:creationId xmlns:p14="http://schemas.microsoft.com/office/powerpoint/2010/main" val="5783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66" y="2060847"/>
            <a:ext cx="6958170" cy="39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613520" y="18428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… prema </a:t>
            </a:r>
            <a:r>
              <a:rPr lang="hr-HR" sz="3200" b="1" u="sng" dirty="0" smtClean="0"/>
              <a:t>ušću.</a:t>
            </a:r>
            <a:endParaRPr lang="hr-HR" sz="3200" b="1" u="sng" dirty="0"/>
          </a:p>
        </p:txBody>
      </p:sp>
      <p:sp>
        <p:nvSpPr>
          <p:cNvPr id="3" name="TekstniOkvir 2"/>
          <p:cNvSpPr txBox="1"/>
          <p:nvPr/>
        </p:nvSpPr>
        <p:spPr>
          <a:xfrm>
            <a:off x="613520" y="77432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Svaka tekućica ima </a:t>
            </a:r>
            <a:r>
              <a:rPr lang="hr-HR" sz="2400" u="sng" dirty="0" smtClean="0"/>
              <a:t>lijevu i desnu obalu</a:t>
            </a:r>
            <a:r>
              <a:rPr lang="hr-HR" sz="2400" dirty="0" smtClean="0"/>
              <a:t>. </a:t>
            </a:r>
          </a:p>
          <a:p>
            <a:r>
              <a:rPr lang="hr-HR" sz="2400" dirty="0" smtClean="0"/>
              <a:t>Obale određujemo tako da leđa okrenemo izvoru, a gledamo prema toku tekućice.</a:t>
            </a:r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395536" y="3717032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desna obala</a:t>
            </a:r>
            <a:endParaRPr lang="hr-HR" sz="2800" b="1" dirty="0">
              <a:solidFill>
                <a:srgbClr val="FF000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564352" y="5157192"/>
            <a:ext cx="1884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2800" b="1" dirty="0" smtClean="0">
                <a:solidFill>
                  <a:srgbClr val="FF0000"/>
                </a:solidFill>
              </a:rPr>
              <a:t>lijeva </a:t>
            </a:r>
            <a:r>
              <a:rPr lang="hr-HR" sz="2800" b="1" dirty="0">
                <a:solidFill>
                  <a:srgbClr val="FF0000"/>
                </a:solidFill>
              </a:rPr>
              <a:t>obala</a:t>
            </a:r>
            <a:endParaRPr lang="hr-HR" sz="2800" b="1" dirty="0">
              <a:solidFill>
                <a:srgbClr val="FF0000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3884742" y="3877647"/>
            <a:ext cx="1839385" cy="1139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4336173" y="4154939"/>
            <a:ext cx="1177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FF0000"/>
                </a:solidFill>
              </a:rPr>
              <a:t>ušće</a:t>
            </a:r>
            <a:endParaRPr lang="hr-HR" sz="3200" b="1" dirty="0">
              <a:solidFill>
                <a:srgbClr val="FF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1906394" y="612924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Ušće rijeke Krapine u rijeku Savu.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30748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7802"/>
            <a:ext cx="3532099" cy="25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539552" y="188640"/>
            <a:ext cx="68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dirty="0">
                <a:solidFill>
                  <a:prstClr val="black"/>
                </a:solidFill>
              </a:rPr>
              <a:t>Vode koje </a:t>
            </a:r>
            <a:r>
              <a:rPr lang="hr-HR" sz="2400" dirty="0" smtClean="0">
                <a:solidFill>
                  <a:prstClr val="black"/>
                </a:solidFill>
              </a:rPr>
              <a:t>stoje </a:t>
            </a:r>
            <a:r>
              <a:rPr lang="hr-HR" sz="2400" dirty="0">
                <a:solidFill>
                  <a:prstClr val="black"/>
                </a:solidFill>
              </a:rPr>
              <a:t>nazivamo </a:t>
            </a:r>
            <a:r>
              <a:rPr lang="hr-HR" sz="2400" b="1" u="sng" dirty="0">
                <a:solidFill>
                  <a:prstClr val="black"/>
                </a:solidFill>
              </a:rPr>
              <a:t>vode </a:t>
            </a:r>
            <a:r>
              <a:rPr lang="hr-HR" sz="2400" b="1" u="sng" dirty="0" smtClean="0">
                <a:solidFill>
                  <a:prstClr val="black"/>
                </a:solidFill>
              </a:rPr>
              <a:t>stajaćice, </a:t>
            </a:r>
            <a:r>
              <a:rPr lang="hr-HR" sz="2400" b="1" u="sng" dirty="0">
                <a:solidFill>
                  <a:prstClr val="black"/>
                </a:solidFill>
              </a:rPr>
              <a:t>a to su:</a:t>
            </a:r>
            <a:endParaRPr lang="hr-HR" sz="2400" b="1" u="sng" dirty="0">
              <a:solidFill>
                <a:prstClr val="black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815582" y="88978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70C0"/>
                </a:solidFill>
              </a:rPr>
              <a:t>jezera</a:t>
            </a:r>
            <a:endParaRPr lang="hr-HR" sz="2400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47" y="1702128"/>
            <a:ext cx="3307643" cy="186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75830"/>
            <a:ext cx="307234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49639"/>
            <a:ext cx="2497857" cy="192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75830"/>
            <a:ext cx="2411288" cy="16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6458424" y="1120614"/>
            <a:ext cx="1261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2400" dirty="0" smtClean="0">
                <a:solidFill>
                  <a:srgbClr val="0070C0"/>
                </a:solidFill>
              </a:rPr>
              <a:t>močvare</a:t>
            </a:r>
            <a:endParaRPr lang="hr-HR" sz="2400" dirty="0">
              <a:solidFill>
                <a:srgbClr val="0070C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084996" y="605958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2400" dirty="0" smtClean="0">
                <a:solidFill>
                  <a:srgbClr val="0070C0"/>
                </a:solidFill>
              </a:rPr>
              <a:t>ribnjaci</a:t>
            </a:r>
            <a:endParaRPr lang="hr-HR" sz="2400" dirty="0">
              <a:solidFill>
                <a:srgbClr val="0070C0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4398154" y="6218909"/>
            <a:ext cx="751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2400" dirty="0" smtClean="0">
                <a:solidFill>
                  <a:srgbClr val="0070C0"/>
                </a:solidFill>
              </a:rPr>
              <a:t>bare</a:t>
            </a:r>
            <a:endParaRPr lang="hr-HR" sz="24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7089108" y="5980809"/>
            <a:ext cx="1543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dirty="0" smtClean="0">
                <a:solidFill>
                  <a:srgbClr val="0070C0"/>
                </a:solidFill>
              </a:rPr>
              <a:t>lokve</a:t>
            </a:r>
            <a:endParaRPr lang="hr-H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0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8" y="1124744"/>
            <a:ext cx="8028384" cy="451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1187624" y="366183"/>
            <a:ext cx="722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More je velika i slana vodena površina.</a:t>
            </a:r>
            <a:endParaRPr lang="hr-HR" sz="32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1187624" y="594928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Jadransko more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8361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Prepiši u bilježnicu: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Rounded Rectangle 3"/>
          <p:cNvSpPr/>
          <p:nvPr/>
        </p:nvSpPr>
        <p:spPr>
          <a:xfrm>
            <a:off x="376978" y="1183998"/>
            <a:ext cx="8564496" cy="4786346"/>
          </a:xfrm>
          <a:prstGeom prst="roundRect">
            <a:avLst/>
          </a:prstGeom>
          <a:solidFill>
            <a:srgbClr val="00682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spcAft>
                <a:spcPts val="0"/>
              </a:spcAft>
              <a:tabLst>
                <a:tab pos="179705" algn="l"/>
              </a:tabLst>
            </a:pPr>
            <a:endParaRPr lang="hr-HR" sz="2400" dirty="0">
              <a:solidFill>
                <a:srgbClr val="000000"/>
              </a:solidFill>
              <a:ea typeface="Times New Roman"/>
              <a:cs typeface="Depot-Light"/>
            </a:endParaRPr>
          </a:p>
          <a:p>
            <a:r>
              <a:rPr kumimoji="0" lang="hr-HR" sz="3000" b="0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Vode tekućice </a:t>
            </a:r>
            <a:r>
              <a:rPr kumimoji="0" lang="hr-HR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vode koje teku</a:t>
            </a:r>
          </a:p>
          <a:p>
            <a:r>
              <a:rPr lang="hr-HR" sz="3000" kern="0" dirty="0" smtClean="0">
                <a:solidFill>
                  <a:prstClr val="white"/>
                </a:solidFill>
                <a:latin typeface="Calibri"/>
              </a:rPr>
              <a:t>-   </a:t>
            </a:r>
            <a:r>
              <a:rPr kumimoji="0" lang="hr-HR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rijeke i potoci</a:t>
            </a:r>
          </a:p>
          <a:p>
            <a:pPr marL="457200" indent="-457200">
              <a:buFontTx/>
              <a:buChar char="-"/>
            </a:pPr>
            <a:r>
              <a:rPr lang="hr-HR" sz="3000" kern="0" dirty="0" smtClean="0">
                <a:solidFill>
                  <a:prstClr val="white"/>
                </a:solidFill>
                <a:latin typeface="Calibri"/>
              </a:rPr>
              <a:t>teku od izvora prema ušću</a:t>
            </a:r>
          </a:p>
          <a:p>
            <a:pPr marL="457200" indent="-457200">
              <a:buFontTx/>
              <a:buChar char="-"/>
            </a:pPr>
            <a:r>
              <a:rPr lang="hr-HR" sz="3000" kern="0" dirty="0" smtClean="0">
                <a:solidFill>
                  <a:prstClr val="white"/>
                </a:solidFill>
                <a:latin typeface="Calibri"/>
              </a:rPr>
              <a:t>desna i lijeva obala</a:t>
            </a:r>
          </a:p>
          <a:p>
            <a:r>
              <a:rPr kumimoji="0" lang="hr-HR" sz="3000" b="0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Vode stajaćice </a:t>
            </a:r>
            <a:r>
              <a:rPr kumimoji="0" lang="hr-HR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vode koje stoje</a:t>
            </a:r>
          </a:p>
          <a:p>
            <a:pPr marL="457200" indent="-457200">
              <a:buFontTx/>
              <a:buChar char="-"/>
            </a:pPr>
            <a:r>
              <a:rPr lang="hr-HR" sz="3000" kern="0" dirty="0" smtClean="0">
                <a:solidFill>
                  <a:prstClr val="white"/>
                </a:solidFill>
                <a:latin typeface="Calibri"/>
              </a:rPr>
              <a:t>jezera, močvare, ribnjaci, bare i lokve</a:t>
            </a:r>
          </a:p>
          <a:p>
            <a:r>
              <a:rPr kumimoji="0" lang="hr-HR" sz="3000" b="0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</a:t>
            </a:r>
            <a:r>
              <a:rPr kumimoji="0" lang="hr-HR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velika i slana vodena površina</a:t>
            </a:r>
          </a:p>
          <a:p>
            <a:r>
              <a:rPr lang="hr-HR" sz="3000" kern="0" dirty="0" smtClean="0">
                <a:solidFill>
                  <a:prstClr val="white"/>
                </a:solidFill>
                <a:latin typeface="Calibri"/>
              </a:rPr>
              <a:t>-    Jadransko more</a:t>
            </a:r>
            <a:endParaRPr kumimoji="0" lang="hr-HR" sz="3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2267744" y="126440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bg1"/>
                </a:solidFill>
              </a:rPr>
              <a:t>Vode u zavičaju</a:t>
            </a:r>
            <a:endParaRPr lang="hr-H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5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" y="3429000"/>
            <a:ext cx="26400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3448806" y="1085706"/>
            <a:ext cx="5083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 smtClean="0"/>
              <a:t>Riješi zadatke u radnoj bilježnici na </a:t>
            </a:r>
            <a:r>
              <a:rPr lang="hr-HR" sz="2800" dirty="0" smtClean="0"/>
              <a:t>98. </a:t>
            </a:r>
            <a:r>
              <a:rPr lang="hr-HR" sz="2800" dirty="0" smtClean="0"/>
              <a:t>stranici.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 smtClean="0"/>
              <a:t>Zamoli roditelje da mi pošalju fotografiju tvoga uratka.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8823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172</Words>
  <Application>Microsoft Office PowerPoint</Application>
  <PresentationFormat>Prikaz na zaslonu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Martina</dc:creator>
  <cp:lastModifiedBy>Martina</cp:lastModifiedBy>
  <cp:revision>8</cp:revision>
  <dcterms:created xsi:type="dcterms:W3CDTF">2020-05-31T05:51:01Z</dcterms:created>
  <dcterms:modified xsi:type="dcterms:W3CDTF">2020-05-31T07:29:21Z</dcterms:modified>
</cp:coreProperties>
</file>