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8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390E-EA6D-4CCE-88ED-BF8B1F6B76BE}" type="datetimeFigureOut">
              <a:rPr lang="sr-Latn-CS" smtClean="0"/>
              <a:t>3.6.2020.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EFF2-D534-4EAB-8CED-BF731D18A93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390E-EA6D-4CCE-88ED-BF8B1F6B76BE}" type="datetimeFigureOut">
              <a:rPr lang="sr-Latn-CS" smtClean="0"/>
              <a:t>3.6.2020.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EFF2-D534-4EAB-8CED-BF731D18A93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390E-EA6D-4CCE-88ED-BF8B1F6B76BE}" type="datetimeFigureOut">
              <a:rPr lang="sr-Latn-CS" smtClean="0"/>
              <a:t>3.6.2020.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EFF2-D534-4EAB-8CED-BF731D18A93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390E-EA6D-4CCE-88ED-BF8B1F6B76BE}" type="datetimeFigureOut">
              <a:rPr lang="sr-Latn-CS" smtClean="0"/>
              <a:t>3.6.2020.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EFF2-D534-4EAB-8CED-BF731D18A93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390E-EA6D-4CCE-88ED-BF8B1F6B76BE}" type="datetimeFigureOut">
              <a:rPr lang="sr-Latn-CS" smtClean="0"/>
              <a:t>3.6.2020.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EFF2-D534-4EAB-8CED-BF731D18A93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390E-EA6D-4CCE-88ED-BF8B1F6B76BE}" type="datetimeFigureOut">
              <a:rPr lang="sr-Latn-CS" smtClean="0"/>
              <a:t>3.6.2020.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EFF2-D534-4EAB-8CED-BF731D18A93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390E-EA6D-4CCE-88ED-BF8B1F6B76BE}" type="datetimeFigureOut">
              <a:rPr lang="sr-Latn-CS" smtClean="0"/>
              <a:t>3.6.2020.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EFF2-D534-4EAB-8CED-BF731D18A93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390E-EA6D-4CCE-88ED-BF8B1F6B76BE}" type="datetimeFigureOut">
              <a:rPr lang="sr-Latn-CS" smtClean="0"/>
              <a:t>3.6.2020.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EFF2-D534-4EAB-8CED-BF731D18A93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390E-EA6D-4CCE-88ED-BF8B1F6B76BE}" type="datetimeFigureOut">
              <a:rPr lang="sr-Latn-CS" smtClean="0"/>
              <a:t>3.6.2020.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EFF2-D534-4EAB-8CED-BF731D18A93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390E-EA6D-4CCE-88ED-BF8B1F6B76BE}" type="datetimeFigureOut">
              <a:rPr lang="sr-Latn-CS" smtClean="0"/>
              <a:t>3.6.2020.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EFF2-D534-4EAB-8CED-BF731D18A93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390E-EA6D-4CCE-88ED-BF8B1F6B76BE}" type="datetimeFigureOut">
              <a:rPr lang="sr-Latn-CS" smtClean="0"/>
              <a:t>3.6.2020.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EFF2-D534-4EAB-8CED-BF731D18A93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9390E-EA6D-4CCE-88ED-BF8B1F6B76BE}" type="datetimeFigureOut">
              <a:rPr lang="sr-Latn-CS" smtClean="0"/>
              <a:t>3.6.2020.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4EFF2-D534-4EAB-8CED-BF731D18A935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676" y="0"/>
            <a:ext cx="82097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3071834" cy="1470025"/>
          </a:xfrm>
        </p:spPr>
        <p:txBody>
          <a:bodyPr>
            <a:normAutofit/>
          </a:bodyPr>
          <a:lstStyle/>
          <a:p>
            <a:r>
              <a:rPr lang="hr-HR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Tišina</a:t>
            </a:r>
            <a:endParaRPr lang="hr-HR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285728"/>
            <a:ext cx="6400800" cy="566726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Dobriša Cesarić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7818" y="857232"/>
            <a:ext cx="3471858" cy="4083056"/>
          </a:xfrm>
        </p:spPr>
        <p:txBody>
          <a:bodyPr>
            <a:normAutofit/>
          </a:bodyPr>
          <a:lstStyle/>
          <a:p>
            <a:r>
              <a:rPr lang="hr-HR" sz="3000" dirty="0" smtClean="0"/>
              <a:t>Pročitaj pjesmu “Tišina” u udžbeniku na 121. stranici.</a:t>
            </a:r>
            <a:endParaRPr lang="hr-HR" sz="3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469192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Je li ti se svidjela pjesma?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Jesi li uočio/uočila neku nepoznatu riječ?</a:t>
            </a:r>
          </a:p>
          <a:p>
            <a:pPr>
              <a:buNone/>
            </a:pPr>
            <a:r>
              <a:rPr lang="hr-HR" dirty="0" smtClean="0"/>
              <a:t>Pažljivo pročitaj nepoznate riječi.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000372"/>
            <a:ext cx="4082766" cy="306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Usmeno odgovori na pitanja: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Gdje sjedi dječak?</a:t>
            </a:r>
          </a:p>
          <a:p>
            <a:pPr>
              <a:buNone/>
            </a:pPr>
            <a:r>
              <a:rPr lang="hr-HR" dirty="0" smtClean="0"/>
              <a:t>Tko mu pravi društvo?</a:t>
            </a:r>
          </a:p>
          <a:p>
            <a:pPr>
              <a:buNone/>
            </a:pPr>
            <a:r>
              <a:rPr lang="hr-HR" dirty="0" smtClean="0"/>
              <a:t>Kako se zove i kako izgleda cvijet na kojemu sjedi?</a:t>
            </a:r>
          </a:p>
          <a:p>
            <a:pPr>
              <a:buNone/>
            </a:pPr>
            <a:r>
              <a:rPr lang="hr-HR" dirty="0" smtClean="0"/>
              <a:t>Pročitaj stihove iz kojih doznaješ kako leptir vadi</a:t>
            </a:r>
          </a:p>
          <a:p>
            <a:pPr>
              <a:buNone/>
            </a:pPr>
            <a:r>
              <a:rPr lang="hr-HR" dirty="0" smtClean="0"/>
              <a:t>med iz cvijeta.</a:t>
            </a:r>
          </a:p>
          <a:p>
            <a:pPr>
              <a:buNone/>
            </a:pPr>
            <a:r>
              <a:rPr lang="hr-HR" dirty="0" smtClean="0"/>
              <a:t>Koju je riječ pjesnik upotrijebio kad je rekao da se</a:t>
            </a:r>
          </a:p>
          <a:p>
            <a:pPr>
              <a:buNone/>
            </a:pPr>
            <a:r>
              <a:rPr lang="hr-HR" dirty="0" smtClean="0"/>
              <a:t>leptir na njega naviknuo.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Ponovimo: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Pjesma “Tišina” ima dvije kitice/strofe.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Prva strofa ima 5 stihova, a druga strofa ima 3</a:t>
            </a:r>
          </a:p>
          <a:p>
            <a:pPr>
              <a:buNone/>
            </a:pPr>
            <a:r>
              <a:rPr lang="hr-HR" dirty="0" smtClean="0"/>
              <a:t>stiha.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U pjesmi nema rime.</a:t>
            </a:r>
            <a:endParaRPr lang="hr-H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3929066"/>
            <a:ext cx="1541759" cy="155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Prepiši u bilježnicu:</a:t>
            </a:r>
            <a:endParaRPr lang="hr-HR" dirty="0"/>
          </a:p>
        </p:txBody>
      </p:sp>
      <p:sp>
        <p:nvSpPr>
          <p:cNvPr id="4" name="Rounded Rectangle 3"/>
          <p:cNvSpPr/>
          <p:nvPr/>
        </p:nvSpPr>
        <p:spPr>
          <a:xfrm>
            <a:off x="714348" y="1357298"/>
            <a:ext cx="7786742" cy="5214950"/>
          </a:xfrm>
          <a:prstGeom prst="roundRect">
            <a:avLst/>
          </a:prstGeom>
          <a:solidFill>
            <a:srgbClr val="298F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hr-HR" sz="3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Tišina</a:t>
            </a:r>
            <a:endParaRPr kumimoji="0" lang="hr-HR" sz="3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r-HR" sz="3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Dobriša Cesarić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hr-HR" sz="3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hr-HR" sz="3000" dirty="0">
                <a:solidFill>
                  <a:schemeClr val="bg1"/>
                </a:solidFill>
                <a:latin typeface="+mj-lt"/>
                <a:cs typeface="Arial" pitchFamily="34" charset="0"/>
              </a:rPr>
              <a:t>k</a:t>
            </a:r>
            <a:r>
              <a:rPr lang="hr-HR" sz="3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njiževna vrsta: pjesma</a:t>
            </a:r>
          </a:p>
          <a:p>
            <a:pPr>
              <a:buNone/>
            </a:pPr>
            <a:r>
              <a:rPr lang="hr-HR" sz="3000" dirty="0" smtClean="0">
                <a:latin typeface="+mj-lt"/>
              </a:rPr>
              <a:t>-pjesma ima dvije kitice/strofe</a:t>
            </a:r>
          </a:p>
          <a:p>
            <a:pPr>
              <a:buNone/>
            </a:pPr>
            <a:r>
              <a:rPr lang="hr-HR" sz="3000" dirty="0" smtClean="0">
                <a:latin typeface="+mj-lt"/>
              </a:rPr>
              <a:t>- prva strofa ima 5 stihova, a druga strofa ima 3 stiha</a:t>
            </a:r>
          </a:p>
          <a:p>
            <a:pPr>
              <a:buNone/>
            </a:pPr>
            <a:r>
              <a:rPr lang="hr-HR" sz="3000" dirty="0" smtClean="0">
                <a:latin typeface="+mj-lt"/>
              </a:rPr>
              <a:t>-u pjesmi nema rime.</a:t>
            </a:r>
            <a:endParaRPr kumimoji="0" lang="hr-HR" sz="3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r-HR" sz="3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Najljepša pjesnička slika:</a:t>
            </a:r>
            <a:endParaRPr kumimoji="0" lang="hr-HR" sz="3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Domaća zadaća: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38" y="1600200"/>
            <a:ext cx="4043362" cy="452596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U bilježnicu prepiši i</a:t>
            </a:r>
          </a:p>
          <a:p>
            <a:pPr>
              <a:buNone/>
            </a:pPr>
            <a:r>
              <a:rPr lang="hr-HR" dirty="0" smtClean="0"/>
              <a:t>nacrtaj  pjesničku sliku</a:t>
            </a:r>
          </a:p>
          <a:p>
            <a:pPr>
              <a:buNone/>
            </a:pPr>
            <a:r>
              <a:rPr lang="hr-HR" dirty="0" smtClean="0"/>
              <a:t>koja ti se najviše</a:t>
            </a:r>
          </a:p>
          <a:p>
            <a:pPr>
              <a:buNone/>
            </a:pPr>
            <a:r>
              <a:rPr lang="hr-HR" dirty="0" smtClean="0"/>
              <a:t>svidjela.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 smtClean="0"/>
              <a:t>Nauči čitati pjesmu.</a:t>
            </a:r>
            <a:endParaRPr lang="hr-HR" dirty="0"/>
          </a:p>
        </p:txBody>
      </p:sp>
      <p:pic>
        <p:nvPicPr>
          <p:cNvPr id="4" name="Picture 3" descr="sova učitel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3643314"/>
            <a:ext cx="3142068" cy="2556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173</Words>
  <Application>Microsoft Office PowerPoint</Application>
  <PresentationFormat>Prikaz na zaslonu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Office Theme</vt:lpstr>
      <vt:lpstr>Tišina</vt:lpstr>
      <vt:lpstr>Pročitaj pjesmu “Tišina” u udžbeniku na 121. stranici.</vt:lpstr>
      <vt:lpstr>Je li ti se svidjela pjesma?</vt:lpstr>
      <vt:lpstr>Usmeno odgovori na pitanja:</vt:lpstr>
      <vt:lpstr>Ponovimo:</vt:lpstr>
      <vt:lpstr>Prepiši u bilježnicu:</vt:lpstr>
      <vt:lpstr>Domaća zadaća: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Tišina</dc:title>
  <dc:creator>Goran Babić</dc:creator>
  <cp:lastModifiedBy>Martina</cp:lastModifiedBy>
  <cp:revision>3</cp:revision>
  <dcterms:created xsi:type="dcterms:W3CDTF">2020-05-26T12:25:48Z</dcterms:created>
  <dcterms:modified xsi:type="dcterms:W3CDTF">2020-06-03T18:19:21Z</dcterms:modified>
</cp:coreProperties>
</file>