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C401-4901-479E-837A-A367235608CF}" type="datetimeFigureOut">
              <a:rPr lang="sr-Latn-CS" smtClean="0"/>
              <a:t>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A94E-8350-41DF-B272-77FAB4CF52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C401-4901-479E-837A-A367235608CF}" type="datetimeFigureOut">
              <a:rPr lang="sr-Latn-CS" smtClean="0"/>
              <a:t>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A94E-8350-41DF-B272-77FAB4CF52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C401-4901-479E-837A-A367235608CF}" type="datetimeFigureOut">
              <a:rPr lang="sr-Latn-CS" smtClean="0"/>
              <a:t>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A94E-8350-41DF-B272-77FAB4CF52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C401-4901-479E-837A-A367235608CF}" type="datetimeFigureOut">
              <a:rPr lang="sr-Latn-CS" smtClean="0"/>
              <a:t>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A94E-8350-41DF-B272-77FAB4CF52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C401-4901-479E-837A-A367235608CF}" type="datetimeFigureOut">
              <a:rPr lang="sr-Latn-CS" smtClean="0"/>
              <a:t>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A94E-8350-41DF-B272-77FAB4CF52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C401-4901-479E-837A-A367235608CF}" type="datetimeFigureOut">
              <a:rPr lang="sr-Latn-CS" smtClean="0"/>
              <a:t>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A94E-8350-41DF-B272-77FAB4CF52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C401-4901-479E-837A-A367235608CF}" type="datetimeFigureOut">
              <a:rPr lang="sr-Latn-CS" smtClean="0"/>
              <a:t>6.5.2020.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A94E-8350-41DF-B272-77FAB4CF52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C401-4901-479E-837A-A367235608CF}" type="datetimeFigureOut">
              <a:rPr lang="sr-Latn-CS" smtClean="0"/>
              <a:t>6.5.2020.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A94E-8350-41DF-B272-77FAB4CF52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C401-4901-479E-837A-A367235608CF}" type="datetimeFigureOut">
              <a:rPr lang="sr-Latn-CS" smtClean="0"/>
              <a:t>6.5.2020.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A94E-8350-41DF-B272-77FAB4CF52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C401-4901-479E-837A-A367235608CF}" type="datetimeFigureOut">
              <a:rPr lang="sr-Latn-CS" smtClean="0"/>
              <a:t>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A94E-8350-41DF-B272-77FAB4CF52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C401-4901-479E-837A-A367235608CF}" type="datetimeFigureOut">
              <a:rPr lang="sr-Latn-CS" smtClean="0"/>
              <a:t>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A94E-8350-41DF-B272-77FAB4CF52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C401-4901-479E-837A-A367235608CF}" type="datetimeFigureOut">
              <a:rPr lang="sr-Latn-CS" smtClean="0"/>
              <a:t>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6A94E-8350-41DF-B272-77FAB4CF526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slov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814" y="2643182"/>
            <a:ext cx="7772400" cy="1470025"/>
          </a:xfrm>
        </p:spPr>
        <p:txBody>
          <a:bodyPr>
            <a:normAutofit/>
          </a:bodyPr>
          <a:lstStyle/>
          <a:p>
            <a:r>
              <a:rPr lang="hr-HR" sz="7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Moj zavičaj</a:t>
            </a:r>
            <a:endParaRPr lang="hr-HR" sz="7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Promotri sliku i usmeno odgovori na pitanja ispod slike.</a:t>
            </a:r>
            <a:endParaRPr lang="hr-HR" dirty="0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2939"/>
            <a:ext cx="8229600" cy="45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>
              <a:buNone/>
            </a:pPr>
            <a:r>
              <a:rPr lang="hr-HR" b="1" dirty="0" smtClean="0"/>
              <a:t>Zavičaj</a:t>
            </a:r>
            <a:r>
              <a:rPr lang="hr-HR" dirty="0" smtClean="0"/>
              <a:t> je manji dio domovine u kojem se nalazi</a:t>
            </a:r>
          </a:p>
          <a:p>
            <a:pPr>
              <a:buNone/>
            </a:pPr>
            <a:r>
              <a:rPr lang="hr-HR" dirty="0" smtClean="0"/>
              <a:t>naše mjesto.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Nazivamo ga prema kraju u kojem se nalazi:</a:t>
            </a:r>
          </a:p>
          <a:p>
            <a:r>
              <a:rPr lang="hr-HR" dirty="0" smtClean="0"/>
              <a:t>nizinski,</a:t>
            </a:r>
          </a:p>
          <a:p>
            <a:r>
              <a:rPr lang="hr-HR" dirty="0" smtClean="0"/>
              <a:t>brežuljkasti,</a:t>
            </a:r>
          </a:p>
          <a:p>
            <a:r>
              <a:rPr lang="hr-HR" dirty="0" smtClean="0"/>
              <a:t>gorski i</a:t>
            </a:r>
          </a:p>
          <a:p>
            <a:r>
              <a:rPr lang="hr-HR" dirty="0" smtClean="0"/>
              <a:t>primorski zavičaj.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2181" y="1000108"/>
            <a:ext cx="78196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dirty="0" smtClean="0"/>
              <a:t>U zavičajima žive različite biljke i životinje.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b="1" dirty="0" smtClean="0"/>
              <a:t>Divlje životinje </a:t>
            </a:r>
            <a:r>
              <a:rPr lang="hr-HR" dirty="0" smtClean="0"/>
              <a:t>žive u prirodi i uglavnom se brinu</a:t>
            </a:r>
          </a:p>
          <a:p>
            <a:pPr>
              <a:buNone/>
            </a:pPr>
            <a:r>
              <a:rPr lang="hr-HR" dirty="0" smtClean="0"/>
              <a:t>same za sebe. Ljudi se brinu za </a:t>
            </a:r>
            <a:r>
              <a:rPr lang="hr-HR" b="1" dirty="0" smtClean="0"/>
              <a:t>domaće životinje</a:t>
            </a:r>
            <a:r>
              <a:rPr lang="hr-HR" dirty="0" smtClean="0"/>
              <a:t>.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Od njih imaju koristi: mlijeko, meso, jaja i pomoć</a:t>
            </a:r>
          </a:p>
          <a:p>
            <a:pPr>
              <a:buNone/>
            </a:pPr>
            <a:r>
              <a:rPr lang="hr-HR" dirty="0" smtClean="0"/>
              <a:t>u radu.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Neke domaće i neke divlje životinje mogu biti </a:t>
            </a:r>
            <a:r>
              <a:rPr lang="hr-HR" b="1" dirty="0" smtClean="0"/>
              <a:t>kućni</a:t>
            </a:r>
          </a:p>
          <a:p>
            <a:pPr>
              <a:buNone/>
            </a:pPr>
            <a:r>
              <a:rPr lang="hr-HR" b="1" dirty="0" smtClean="0"/>
              <a:t>ljubimci.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4" y="500042"/>
            <a:ext cx="8501090" cy="1643074"/>
          </a:xfrm>
        </p:spPr>
        <p:txBody>
          <a:bodyPr>
            <a:noAutofit/>
          </a:bodyPr>
          <a:lstStyle/>
          <a:p>
            <a:pPr algn="l"/>
            <a:r>
              <a:rPr lang="hr-HR" sz="3000" dirty="0" smtClean="0"/>
              <a:t>Stari dio grada na slici je na brežuljcima. Noviji dijelovi grada su u dolini rijeke. Zavičaj njihovih stanovnika je i nizinski i brežuljkasti kraj.</a:t>
            </a:r>
            <a:br>
              <a:rPr lang="hr-HR" sz="3000" dirty="0" smtClean="0"/>
            </a:br>
            <a:r>
              <a:rPr lang="hr-HR" sz="3000" dirty="0" smtClean="0"/>
              <a:t/>
            </a:r>
            <a:br>
              <a:rPr lang="hr-HR" sz="3000" dirty="0" smtClean="0"/>
            </a:br>
            <a:r>
              <a:rPr lang="hr-HR" sz="3000" dirty="0" smtClean="0"/>
              <a:t>U kakvom kraju je tvoj zavičaj?</a:t>
            </a:r>
            <a:endParaRPr lang="hr-HR" sz="3000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500306"/>
            <a:ext cx="6563590" cy="398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Prepiši u bilježnicu: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ounded Rectangle 3"/>
          <p:cNvSpPr/>
          <p:nvPr/>
        </p:nvSpPr>
        <p:spPr>
          <a:xfrm>
            <a:off x="571472" y="1643050"/>
            <a:ext cx="8072494" cy="4929222"/>
          </a:xfrm>
          <a:prstGeom prst="roundRect">
            <a:avLst/>
          </a:prstGeom>
          <a:solidFill>
            <a:srgbClr val="007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r-HR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Moj zavičaj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hr-HR" sz="3000" dirty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hr-HR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Zavičaj je kraj u kojemu živim.</a:t>
            </a:r>
            <a:endParaRPr kumimoji="0" lang="hr-HR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Moj je zavičaj</a:t>
            </a:r>
            <a:r>
              <a:rPr kumimoji="0" lang="hr-HR" sz="3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brežuljkasti</a:t>
            </a:r>
            <a:endParaRPr kumimoji="0" lang="hr-HR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Razlikujemo domaće i divlje životinje.</a:t>
            </a:r>
            <a:r>
              <a:rPr kumimoji="0" lang="hr-HR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Domaća zadaća: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14" y="2143116"/>
            <a:ext cx="3900486" cy="3983047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Riješi zadatke u radnoj</a:t>
            </a:r>
          </a:p>
          <a:p>
            <a:pPr>
              <a:buNone/>
            </a:pPr>
            <a:r>
              <a:rPr lang="hr-HR" dirty="0" smtClean="0"/>
              <a:t>bilježnici na 83. i 84.</a:t>
            </a:r>
          </a:p>
          <a:p>
            <a:pPr>
              <a:buNone/>
            </a:pPr>
            <a:r>
              <a:rPr lang="hr-HR" dirty="0" smtClean="0"/>
              <a:t>stranici.</a:t>
            </a:r>
            <a:endParaRPr lang="hr-HR" dirty="0"/>
          </a:p>
        </p:txBody>
      </p:sp>
      <p:pic>
        <p:nvPicPr>
          <p:cNvPr id="4" name="Picture 3" descr="sova učite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857628"/>
            <a:ext cx="2856316" cy="232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163</Words>
  <Application>Microsoft Office PowerPoint</Application>
  <PresentationFormat>Prikaz na zaslonu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Theme</vt:lpstr>
      <vt:lpstr>Moj zavičaj</vt:lpstr>
      <vt:lpstr>Promotri sliku i usmeno odgovori na pitanja ispod slike.</vt:lpstr>
      <vt:lpstr>PowerPointova prezentacija</vt:lpstr>
      <vt:lpstr>PowerPointova prezentacija</vt:lpstr>
      <vt:lpstr>PowerPointova prezentacija</vt:lpstr>
      <vt:lpstr>Stari dio grada na slici je na brežuljcima. Noviji dijelovi grada su u dolini rijeke. Zavičaj njihovih stanovnika je i nizinski i brežuljkasti kraj.  U kakvom kraju je tvoj zavičaj?</vt:lpstr>
      <vt:lpstr>Prepiši u bilježnicu:</vt:lpstr>
      <vt:lpstr>Domaća zadaća: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 zavičaj</dc:title>
  <dc:creator>Goran Babić</dc:creator>
  <cp:lastModifiedBy>Martina</cp:lastModifiedBy>
  <cp:revision>1</cp:revision>
  <dcterms:created xsi:type="dcterms:W3CDTF">2020-05-06T10:28:53Z</dcterms:created>
  <dcterms:modified xsi:type="dcterms:W3CDTF">2020-05-06T18:04:51Z</dcterms:modified>
</cp:coreProperties>
</file>