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9A6B635-8BC0-4112-B4A7-15D1DD8BED3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45A0D5B-41D1-45EF-BE5D-95EA448E1F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B635-8BC0-4112-B4A7-15D1DD8BED3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0D5B-41D1-45EF-BE5D-95EA448E1F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B635-8BC0-4112-B4A7-15D1DD8BED3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0D5B-41D1-45EF-BE5D-95EA448E1F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B635-8BC0-4112-B4A7-15D1DD8BED3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0D5B-41D1-45EF-BE5D-95EA448E1F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B635-8BC0-4112-B4A7-15D1DD8BED3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0D5B-41D1-45EF-BE5D-95EA448E1F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B635-8BC0-4112-B4A7-15D1DD8BED3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0D5B-41D1-45EF-BE5D-95EA448E1FC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B635-8BC0-4112-B4A7-15D1DD8BED3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0D5B-41D1-45EF-BE5D-95EA448E1FCE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B635-8BC0-4112-B4A7-15D1DD8BED3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0D5B-41D1-45EF-BE5D-95EA448E1F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B635-8BC0-4112-B4A7-15D1DD8BED3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0D5B-41D1-45EF-BE5D-95EA448E1F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9A6B635-8BC0-4112-B4A7-15D1DD8BED3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45A0D5B-41D1-45EF-BE5D-95EA448E1F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9A6B635-8BC0-4112-B4A7-15D1DD8BED3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45A0D5B-41D1-45EF-BE5D-95EA448E1F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9A6B635-8BC0-4112-B4A7-15D1DD8BED3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45A0D5B-41D1-45EF-BE5D-95EA448E1FC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1934197/matematika/mno%c5%beenje-i-dijeljenje-brojem-6" TargetMode="External"/><Relationship Id="rId2" Type="http://schemas.openxmlformats.org/officeDocument/2006/relationships/hyperlink" Target="https://wordwall.net/hr/resource/1717945/matematika/dijeljenje-brojem-6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s://wordwall.net/hr/resource/238724/matematika/mno%c5%beenje-i-dijeljenje-brojem-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89511" y="764704"/>
            <a:ext cx="698477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lang="hr-HR" sz="2800" kern="0" dirty="0">
                <a:solidFill>
                  <a:prstClr val="black"/>
                </a:solidFill>
              </a:rPr>
              <a:t>Ponovi množenje i dijeljenje brojem 6.</a:t>
            </a:r>
          </a:p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lang="hr-HR" sz="2800" kern="0" dirty="0">
                <a:solidFill>
                  <a:prstClr val="black"/>
                </a:solidFill>
              </a:rPr>
              <a:t>Riješi zadatke u </a:t>
            </a:r>
            <a:r>
              <a:rPr lang="hr-HR" sz="2800" kern="0" dirty="0" smtClean="0">
                <a:solidFill>
                  <a:prstClr val="black"/>
                </a:solidFill>
              </a:rPr>
              <a:t>radnoj bilježnici na 44. </a:t>
            </a:r>
            <a:r>
              <a:rPr lang="hr-HR" sz="2800" kern="0" dirty="0">
                <a:solidFill>
                  <a:prstClr val="black"/>
                </a:solidFill>
              </a:rPr>
              <a:t>stranici</a:t>
            </a:r>
            <a:r>
              <a:rPr lang="hr-HR" sz="2800" kern="0" dirty="0" smtClean="0">
                <a:solidFill>
                  <a:prstClr val="black"/>
                </a:solidFill>
              </a:rPr>
              <a:t>.</a:t>
            </a:r>
          </a:p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lang="hr-HR" sz="2800" kern="0" dirty="0" smtClean="0">
                <a:solidFill>
                  <a:prstClr val="black"/>
                </a:solidFill>
              </a:rPr>
              <a:t>Koristi linkove </a:t>
            </a:r>
            <a:r>
              <a:rPr lang="hr-HR" sz="2800" kern="0" smtClean="0">
                <a:solidFill>
                  <a:prstClr val="black"/>
                </a:solidFill>
              </a:rPr>
              <a:t>za vježbu:</a:t>
            </a:r>
            <a:endParaRPr lang="hr-HR" sz="2800" kern="0" dirty="0" smtClean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hr-HR" sz="2000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https://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wordwall.net/hr/resource/1717945/matematika/dijeljenje-brojem-6</a:t>
            </a:r>
            <a:endParaRPr lang="hr-HR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defRPr/>
            </a:pPr>
            <a:endParaRPr lang="hr-HR" sz="2000" kern="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defRPr/>
            </a:pPr>
            <a:r>
              <a:rPr lang="hr-HR" sz="2000" dirty="0">
                <a:hlinkClick r:id="rId3"/>
              </a:rPr>
              <a:t>https://</a:t>
            </a:r>
            <a:r>
              <a:rPr lang="hr-HR" sz="2000" dirty="0" smtClean="0">
                <a:hlinkClick r:id="rId3"/>
              </a:rPr>
              <a:t>wordwall.net/hr/resource/1934197/matematika/mno%c5%beenje-i-dijeljenje-brojem-6</a:t>
            </a:r>
            <a:r>
              <a:rPr lang="hr-HR" sz="20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smtClean="0">
                <a:hlinkClick r:id="rId4"/>
              </a:rPr>
              <a:t>      </a:t>
            </a:r>
            <a:endParaRPr lang="hr-HR" sz="20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455615"/>
            <a:ext cx="2016224" cy="16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niOkvir 4"/>
          <p:cNvSpPr txBox="1"/>
          <p:nvPr/>
        </p:nvSpPr>
        <p:spPr>
          <a:xfrm>
            <a:off x="3609791" y="4455616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hr-HR" sz="2000" dirty="0">
                <a:solidFill>
                  <a:prstClr val="black"/>
                </a:solidFill>
                <a:hlinkClick r:id="rId4"/>
              </a:rPr>
              <a:t>https://wordwall.net/hr/resource/238724/matematika/mno%c5%beenje-i-dijeljenje-brojem-6</a:t>
            </a:r>
            <a:endParaRPr lang="hr-HR" sz="2000" kern="0" dirty="0">
              <a:solidFill>
                <a:srgbClr val="94C60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29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ibadač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ribadač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ibadač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</TotalTime>
  <Words>31</Words>
  <Application>Microsoft Office PowerPoint</Application>
  <PresentationFormat>Prikaz na zaslonu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Pribadača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Martina</cp:lastModifiedBy>
  <cp:revision>4</cp:revision>
  <dcterms:created xsi:type="dcterms:W3CDTF">2020-05-10T08:28:04Z</dcterms:created>
  <dcterms:modified xsi:type="dcterms:W3CDTF">2020-05-11T19:21:45Z</dcterms:modified>
</cp:coreProperties>
</file>