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BF53D6-4DD9-421F-BB85-BDFF147F5CFE}" type="datetimeFigureOut">
              <a:rPr lang="sr-Latn-CS" smtClean="0"/>
              <a:t>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0B863C-A640-4332-BE7F-F8EB81C0ED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4942" y="214290"/>
            <a:ext cx="2714644" cy="1470025"/>
          </a:xfrm>
        </p:spPr>
        <p:txBody>
          <a:bodyPr/>
          <a:lstStyle/>
          <a:p>
            <a:r>
              <a:rPr lang="hr-HR" dirty="0" smtClean="0"/>
              <a:t>Mama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78" y="1285860"/>
            <a:ext cx="1857388" cy="781040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Mladen Pokić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3786182" cy="3929090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Pročitaj pjesmu “Mama” u udžbeniku na 125. stranici.</a:t>
            </a:r>
            <a:endParaRPr lang="hr-HR" sz="3000" dirty="0"/>
          </a:p>
        </p:txBody>
      </p:sp>
      <p:pic>
        <p:nvPicPr>
          <p:cNvPr id="4" name="Content Placeholder 3" descr="IMG_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785794"/>
            <a:ext cx="4324937" cy="514353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ti se svidjela pjesma?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Jesi li uočio/uočila neku nepoznatu riječ?</a:t>
            </a:r>
          </a:p>
          <a:p>
            <a:pPr>
              <a:buNone/>
            </a:pPr>
            <a:r>
              <a:rPr lang="hr-HR" dirty="0" smtClean="0"/>
              <a:t>Pažljivo pročitaj nepoznate riječi.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IMG_0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43248"/>
            <a:ext cx="5286380" cy="278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>
                <a:latin typeface="+mj-lt"/>
              </a:rPr>
              <a:t>Od čega je mama sjajnija?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Od čega je ljepša? 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Što ne može zamijeniti majčino lice?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Koji je izraz pjesnik upotrijebio za majčin poljubac? 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Što bi pjesnik dao za majčin poljubac? 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Što sjaji visoko na nebu?</a:t>
            </a:r>
            <a:endParaRPr lang="hr-HR" dirty="0">
              <a:latin typeface="+mj-lt"/>
            </a:endParaRPr>
          </a:p>
          <a:p>
            <a:r>
              <a:rPr lang="hr-HR" i="1" dirty="0">
                <a:latin typeface="+mj-lt"/>
              </a:rPr>
              <a:t>Što je majčino oko? 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latin typeface="+mj-lt"/>
              </a:rPr>
              <a:t>Koliko strofa/kitica ima ova pjesma?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Koliko sihova ima svaka strofa/kitica?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Koliko stihova ima pjesma?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U kojoj strofi/kitici pjesnik spominje majčinu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ljepotu?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U kojoj strofi/kitici pjesnik spominje majčin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poljubac?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U kojemu stihu pjesnik spominje majčino lice?</a:t>
            </a:r>
          </a:p>
          <a:p>
            <a:pPr>
              <a:buNone/>
            </a:pPr>
            <a:r>
              <a:rPr lang="hr-HR" dirty="0" smtClean="0">
                <a:latin typeface="+mj-lt"/>
              </a:rPr>
              <a:t>Ima li u pjesmi rime?</a:t>
            </a:r>
          </a:p>
          <a:p>
            <a:pPr>
              <a:buNone/>
            </a:pPr>
            <a:endParaRPr lang="hr-HR" dirty="0" smtClean="0">
              <a:latin typeface="+mj-lt"/>
            </a:endParaRPr>
          </a:p>
          <a:p>
            <a:pPr>
              <a:buNone/>
            </a:pP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1643050"/>
            <a:ext cx="7786742" cy="4857784"/>
          </a:xfrm>
          <a:prstGeom prst="roundRect">
            <a:avLst/>
          </a:prstGeom>
          <a:solidFill>
            <a:srgbClr val="007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Mama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Mladen Pokić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- književna vrsta:</a:t>
            </a:r>
            <a:r>
              <a:rPr kumimoji="0" lang="hr-HR" sz="3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pjesma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- p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jesma ima pet kitica.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- s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vaka kitica ima četiri stiha.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- r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ima u pjesmi: mama – tama; boja – moja; su – pusu; visoko – oko.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Prepiši iz pjesme dvije</a:t>
            </a:r>
          </a:p>
          <a:p>
            <a:pPr>
              <a:buNone/>
            </a:pPr>
            <a:r>
              <a:rPr lang="hr-HR" dirty="0" smtClean="0"/>
              <a:t>stofe/kitice koje su ti</a:t>
            </a:r>
          </a:p>
          <a:p>
            <a:pPr>
              <a:buNone/>
            </a:pPr>
            <a:r>
              <a:rPr lang="hr-HR" dirty="0" smtClean="0"/>
              <a:t>se najviše svidjele.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Kod prepisivanja</a:t>
            </a:r>
          </a:p>
          <a:p>
            <a:pPr>
              <a:buNone/>
            </a:pPr>
            <a:r>
              <a:rPr lang="hr-HR" dirty="0" smtClean="0"/>
              <a:t>pripazi da stihove</a:t>
            </a:r>
          </a:p>
          <a:p>
            <a:pPr>
              <a:buNone/>
            </a:pPr>
            <a:r>
              <a:rPr lang="hr-HR" dirty="0" smtClean="0"/>
              <a:t>prepisuješ onako kako</a:t>
            </a:r>
          </a:p>
          <a:p>
            <a:pPr>
              <a:buNone/>
            </a:pPr>
            <a:r>
              <a:rPr lang="hr-HR" dirty="0" smtClean="0"/>
              <a:t>su napisani u pjesmi</a:t>
            </a:r>
          </a:p>
          <a:p>
            <a:pPr>
              <a:buNone/>
            </a:pPr>
            <a:r>
              <a:rPr lang="hr-HR" dirty="0" smtClean="0"/>
              <a:t>(broj riječi u jednom</a:t>
            </a:r>
          </a:p>
          <a:p>
            <a:pPr>
              <a:buNone/>
            </a:pPr>
            <a:r>
              <a:rPr lang="hr-HR" dirty="0" smtClean="0"/>
              <a:t>retku treba biti jednak</a:t>
            </a:r>
          </a:p>
          <a:p>
            <a:pPr>
              <a:buNone/>
            </a:pPr>
            <a:r>
              <a:rPr lang="hr-HR" dirty="0" smtClean="0"/>
              <a:t>kao i u udžbeniku).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357562"/>
            <a:ext cx="2570564" cy="209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221</Words>
  <Application>Microsoft Office PowerPoint</Application>
  <PresentationFormat>Prikaz na zaslonu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Opulent</vt:lpstr>
      <vt:lpstr>Mama </vt:lpstr>
      <vt:lpstr>Pročitaj pjesmu “Mama” u udžbeniku na 125. stranici.</vt:lpstr>
      <vt:lpstr>Je li ti se svidjela pjesma?</vt:lpstr>
      <vt:lpstr>Usmeno odgovori na pitanja:</vt:lpstr>
      <vt:lpstr>Ponovimo: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</dc:title>
  <dc:creator>Goran Babić</dc:creator>
  <cp:lastModifiedBy>Martina</cp:lastModifiedBy>
  <cp:revision>2</cp:revision>
  <dcterms:created xsi:type="dcterms:W3CDTF">2020-04-30T10:41:31Z</dcterms:created>
  <dcterms:modified xsi:type="dcterms:W3CDTF">2020-05-03T16:42:28Z</dcterms:modified>
</cp:coreProperties>
</file>