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9" r:id="rId7"/>
    <p:sldId id="270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53AD-C62B-49AE-B939-E1DB9EF1C6C2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BD40-8DA7-42DC-B0C8-178256FA97C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1435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Putujemo zrakoplovom</a:t>
            </a:r>
            <a:endParaRPr lang="hr-HR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5008" y="-24"/>
            <a:ext cx="3014626" cy="4786346"/>
          </a:xfrm>
        </p:spPr>
        <p:txBody>
          <a:bodyPr>
            <a:normAutofit/>
          </a:bodyPr>
          <a:lstStyle/>
          <a:p>
            <a:pPr algn="l"/>
            <a:r>
              <a:rPr lang="hr-HR" sz="3000" dirty="0" smtClean="0"/>
              <a:t>Za vrijeme leta putnici se mogu kretati prostorom zrakoplova, ali ne smiju ometati pilota i ostale putnike.</a:t>
            </a:r>
            <a:endParaRPr lang="hr-HR" sz="3000" dirty="0"/>
          </a:p>
        </p:txBody>
      </p:sp>
      <p:pic>
        <p:nvPicPr>
          <p:cNvPr id="8" name="Content Placeholder 7" descr="putnic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4572032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4440246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Kontrolor leta </a:t>
            </a:r>
            <a:r>
              <a:rPr lang="hr-HR" dirty="0" smtClean="0"/>
              <a:t>u zračnoj luci </a:t>
            </a:r>
            <a:r>
              <a:rPr lang="hr-HR" smtClean="0"/>
              <a:t>brine </a:t>
            </a:r>
            <a:r>
              <a:rPr lang="hr-HR" smtClean="0"/>
              <a:t>o </a:t>
            </a:r>
            <a:r>
              <a:rPr lang="hr-HR" dirty="0" smtClean="0"/>
              <a:t>sigurnom polijetanje, letu i slijetanju zrakoplova.</a:t>
            </a:r>
            <a:endParaRPr lang="hr-HR" dirty="0"/>
          </a:p>
        </p:txBody>
      </p:sp>
      <p:pic>
        <p:nvPicPr>
          <p:cNvPr id="6" name="Content Placeholder 5" descr="kontrolor le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248845"/>
            <a:ext cx="4000528" cy="30119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946572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dirty="0" smtClean="0">
                <a:solidFill>
                  <a:schemeClr val="bg1"/>
                </a:solidFill>
              </a:rPr>
              <a:t>BROD</a:t>
            </a:r>
            <a:endParaRPr lang="hr-HR" sz="3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2" y="3571876"/>
            <a:ext cx="1857388" cy="142876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643174" y="2500306"/>
            <a:ext cx="3357586" cy="50006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2643174" y="5715016"/>
            <a:ext cx="3357586" cy="50006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71406" y="3929066"/>
            <a:ext cx="2500330" cy="85725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6143636" y="3929066"/>
            <a:ext cx="2500330" cy="85725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2857488" y="2500306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kreće iz brodske luke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6050" y="5784195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rijeka, jezero, more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4" y="3988362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putnički, teretni, trajekt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3988362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brodski časnik, mornari</a:t>
            </a:r>
          </a:p>
        </p:txBody>
      </p:sp>
      <p:cxnSp>
        <p:nvCxnSpPr>
          <p:cNvPr id="20" name="Straight Arrow Connector 19"/>
          <p:cNvCxnSpPr>
            <a:stCxn id="7" idx="0"/>
          </p:cNvCxnSpPr>
          <p:nvPr/>
        </p:nvCxnSpPr>
        <p:spPr>
          <a:xfrm rot="5400000" flipH="1" flipV="1">
            <a:off x="4107653" y="3321843"/>
            <a:ext cx="500066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6215" y="5321313"/>
            <a:ext cx="642942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643174" y="4357694"/>
            <a:ext cx="785818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6"/>
          </p:cNvCxnSpPr>
          <p:nvPr/>
        </p:nvCxnSpPr>
        <p:spPr>
          <a:xfrm>
            <a:off x="5286380" y="4286256"/>
            <a:ext cx="785818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1472" y="1500174"/>
            <a:ext cx="8215370" cy="4786346"/>
          </a:xfrm>
          <a:prstGeom prst="round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Putujemo zrakoplovom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r-HR" sz="3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r-HR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polaze iz zračnih luka – piste</a:t>
            </a:r>
            <a:endParaRPr lang="hr-HR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putna karta </a:t>
            </a:r>
            <a:endParaRPr lang="hr-HR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red letenja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– pilot i domaćica/domaćin u zrakoplovu </a:t>
            </a:r>
            <a:endParaRPr lang="hr-HR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857364"/>
            <a:ext cx="3686172" cy="4268799"/>
          </a:xfrm>
        </p:spPr>
        <p:txBody>
          <a:bodyPr/>
          <a:lstStyle/>
          <a:p>
            <a:pPr>
              <a:buNone/>
            </a:pPr>
            <a:r>
              <a:rPr lang="hr-HR" b="0" dirty="0" smtClean="0"/>
              <a:t>Radna bilježnica:  str.</a:t>
            </a:r>
          </a:p>
          <a:p>
            <a:pPr>
              <a:buNone/>
            </a:pPr>
            <a:r>
              <a:rPr lang="hr-HR" dirty="0" smtClean="0"/>
              <a:t>72. i 73.</a:t>
            </a:r>
            <a:endParaRPr lang="hr-HR" b="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5" y="3429000"/>
            <a:ext cx="2721327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2643182"/>
          </a:xfrm>
        </p:spPr>
        <p:txBody>
          <a:bodyPr>
            <a:noAutofit/>
          </a:bodyPr>
          <a:lstStyle/>
          <a:p>
            <a:pPr algn="l"/>
            <a:r>
              <a:rPr lang="hr-HR" sz="3000" b="1" dirty="0" smtClean="0"/>
              <a:t>Zrakoplov </a:t>
            </a:r>
            <a:r>
              <a:rPr lang="hr-HR" sz="3000" dirty="0" smtClean="0"/>
              <a:t>je prometno sredstvo koje putuje </a:t>
            </a:r>
            <a:r>
              <a:rPr lang="hr-HR" sz="3000" b="1" dirty="0" smtClean="0"/>
              <a:t>zrakom</a:t>
            </a:r>
            <a:r>
              <a:rPr lang="hr-HR" sz="3000" dirty="0" smtClean="0"/>
              <a:t>.</a:t>
            </a:r>
            <a:br>
              <a:rPr lang="hr-HR" sz="3000" dirty="0" smtClean="0"/>
            </a:br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hr-HR" sz="3000" dirty="0" smtClean="0"/>
              <a:t>Prevozi </a:t>
            </a:r>
            <a:r>
              <a:rPr lang="hr-HR" sz="3000" b="1" dirty="0" smtClean="0"/>
              <a:t>putnike i robu </a:t>
            </a:r>
            <a:r>
              <a:rPr lang="hr-HR" sz="3000" dirty="0" smtClean="0"/>
              <a:t>po cijelom svijetu.</a:t>
            </a:r>
            <a:br>
              <a:rPr lang="hr-HR" sz="3000" dirty="0" smtClean="0"/>
            </a:br>
            <a:r>
              <a:rPr lang="hr-HR" sz="3000" dirty="0" smtClean="0"/>
              <a:t/>
            </a:r>
            <a:br>
              <a:rPr lang="hr-HR" sz="3000" dirty="0" smtClean="0"/>
            </a:br>
            <a:endParaRPr lang="hr-HR" sz="3000" dirty="0"/>
          </a:p>
        </p:txBody>
      </p:sp>
      <p:pic>
        <p:nvPicPr>
          <p:cNvPr id="8" name="Content Placeholder 7" descr="av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214686"/>
            <a:ext cx="4876800" cy="2543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Zrakoplovi polaze iz </a:t>
            </a:r>
            <a:r>
              <a:rPr lang="hr-HR" b="1" dirty="0" smtClean="0"/>
              <a:t>zračnih luka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8" name="Content Placeholder 7" descr="zračna 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5938862" cy="44541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Staze za slijetanje i polijetanje zrakoplova zovu se </a:t>
            </a:r>
            <a:r>
              <a:rPr lang="hr-HR" b="1" dirty="0" smtClean="0"/>
              <a:t>piste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Content Placeholder 3" descr="pi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94" y="1600200"/>
            <a:ext cx="803901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1746271"/>
          </a:xfrm>
        </p:spPr>
        <p:txBody>
          <a:bodyPr>
            <a:noAutofit/>
          </a:bodyPr>
          <a:lstStyle/>
          <a:p>
            <a:r>
              <a:rPr lang="hr-HR" sz="3000" b="0" dirty="0" smtClean="0"/>
              <a:t>Za vožnju zrakoplovom, putnik treba kupiti </a:t>
            </a:r>
            <a:r>
              <a:rPr lang="hr-HR" sz="3000" dirty="0" smtClean="0"/>
              <a:t>putnu kartu.</a:t>
            </a:r>
            <a:endParaRPr lang="hr-HR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034" y="4786322"/>
            <a:ext cx="4899031" cy="1500174"/>
          </a:xfrm>
        </p:spPr>
        <p:txBody>
          <a:bodyPr>
            <a:normAutofit/>
          </a:bodyPr>
          <a:lstStyle/>
          <a:p>
            <a:r>
              <a:rPr lang="hr-HR" sz="3000" b="0" dirty="0" smtClean="0"/>
              <a:t>Putna karta se kupuje na </a:t>
            </a:r>
            <a:r>
              <a:rPr lang="hr-HR" sz="3000" dirty="0" smtClean="0"/>
              <a:t>blagajni </a:t>
            </a:r>
            <a:r>
              <a:rPr lang="hr-HR" sz="3000" b="0" dirty="0" smtClean="0"/>
              <a:t>u zgradi zračne luke ili internetom.</a:t>
            </a:r>
            <a:endParaRPr lang="hr-HR" sz="30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7516"/>
            <a:ext cx="4897445" cy="305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654164"/>
          </a:xfrm>
        </p:spPr>
        <p:txBody>
          <a:bodyPr>
            <a:noAutofit/>
          </a:bodyPr>
          <a:lstStyle/>
          <a:p>
            <a:pPr algn="l"/>
            <a:r>
              <a:rPr lang="hr-HR" sz="3000" dirty="0" smtClean="0"/>
              <a:t>Prije ulaska u zrakoplov putnik predaje putnu torbu i prolazi kontrolu putnika.</a:t>
            </a:r>
            <a:endParaRPr lang="hr-HR" sz="3000" dirty="0"/>
          </a:p>
        </p:txBody>
      </p:sp>
      <p:pic>
        <p:nvPicPr>
          <p:cNvPr id="7" name="Content Placeholder 6" descr="predaja putnih torb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3962400" cy="293217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3571900" cy="32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Polazak zrakoplova čeka u čekaonici.</a:t>
            </a:r>
            <a:endParaRPr lang="hr-HR" dirty="0"/>
          </a:p>
        </p:txBody>
      </p:sp>
      <p:pic>
        <p:nvPicPr>
          <p:cNvPr id="7" name="Content Placeholder 7" descr="čekaoni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503" y="2000240"/>
            <a:ext cx="7952463" cy="3643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Zrakoplovi lete prema </a:t>
            </a:r>
            <a:r>
              <a:rPr lang="hr-HR" b="1" dirty="0" smtClean="0"/>
              <a:t>redu letenja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6" name="Content Placeholder 5" descr="departures-check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49124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674833"/>
          </a:xfrm>
        </p:spPr>
        <p:txBody>
          <a:bodyPr>
            <a:noAutofit/>
          </a:bodyPr>
          <a:lstStyle/>
          <a:p>
            <a:r>
              <a:rPr lang="hr-HR" sz="3000" b="0" dirty="0" smtClean="0"/>
              <a:t>Zrakoplovom upravlja </a:t>
            </a:r>
            <a:r>
              <a:rPr lang="hr-HR" sz="3000" dirty="0" smtClean="0"/>
              <a:t>pilot.</a:t>
            </a:r>
            <a:endParaRPr lang="hr-HR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1817709"/>
          </a:xfrm>
        </p:spPr>
        <p:txBody>
          <a:bodyPr>
            <a:noAutofit/>
          </a:bodyPr>
          <a:lstStyle/>
          <a:p>
            <a:r>
              <a:rPr lang="hr-HR" sz="3000" b="0" dirty="0" smtClean="0"/>
              <a:t>O urednosti zrakoplova i udobnom letu putnika brine </a:t>
            </a:r>
            <a:r>
              <a:rPr lang="hr-HR" sz="3000" dirty="0" smtClean="0"/>
              <a:t>domaćica ili domaćin zrakoplova.</a:t>
            </a:r>
            <a:endParaRPr lang="hr-HR" sz="3000" dirty="0"/>
          </a:p>
        </p:txBody>
      </p:sp>
      <p:pic>
        <p:nvPicPr>
          <p:cNvPr id="8" name="Content Placeholder 7" descr="pilot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814" y="2786058"/>
            <a:ext cx="4233574" cy="2714644"/>
          </a:xfrm>
        </p:spPr>
      </p:pic>
      <p:pic>
        <p:nvPicPr>
          <p:cNvPr id="14" name="Content Placeholder 13" descr="stjuardesa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04337"/>
            <a:ext cx="4041775" cy="26923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181</Words>
  <Application>Microsoft Office PowerPoint</Application>
  <PresentationFormat>Prikaz na zaslonu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Putujemo zrakoplovom</vt:lpstr>
      <vt:lpstr>Zrakoplov je prometno sredstvo koje putuje zrakom.  Prevozi putnike i robu po cijelom svijetu.  </vt:lpstr>
      <vt:lpstr>Zrakoplovi polaze iz zračnih luka.</vt:lpstr>
      <vt:lpstr>Staze za slijetanje i polijetanje zrakoplova zovu se piste.</vt:lpstr>
      <vt:lpstr>PowerPointova prezentacija</vt:lpstr>
      <vt:lpstr>Prije ulaska u zrakoplov putnik predaje putnu torbu i prolazi kontrolu putnika.</vt:lpstr>
      <vt:lpstr>Polazak zrakoplova čeka u čekaonici.</vt:lpstr>
      <vt:lpstr>Zrakoplovi lete prema redu letenja.</vt:lpstr>
      <vt:lpstr>PowerPointova prezentacija</vt:lpstr>
      <vt:lpstr>Za vrijeme leta putnici se mogu kretati prostorom zrakoplova, ali ne smiju ometati pilota i ostale putnike.</vt:lpstr>
      <vt:lpstr>Kontrolor leta u zračnoj luci brine o sigurnom polijetanje, letu i slijetanju zrakoplova.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Putujemo brodom</dc:title>
  <dc:creator>Goran Babić</dc:creator>
  <cp:lastModifiedBy>Martina</cp:lastModifiedBy>
  <cp:revision>10</cp:revision>
  <dcterms:created xsi:type="dcterms:W3CDTF">2020-04-06T11:29:03Z</dcterms:created>
  <dcterms:modified xsi:type="dcterms:W3CDTF">2020-04-24T06:03:04Z</dcterms:modified>
</cp:coreProperties>
</file>