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925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698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427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893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75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52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806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935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823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383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36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C2E8-D6EA-4BAA-BDA7-15662F0C1E3C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2C4F-A950-44BC-B7A5-2E29F9FAFF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93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ndy.com/site/resource_embedded.php?activity-code=c59b&amp;fbclid=IwAR036P7qUBgbuP8XGzlxo2DP9S8z7d8RcTmB1UM5AqHE1BvDHtfJU-E3iz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ordwall.net/hr/resource/1284834/mno%c5%beenje-i-dijeljenje-brojem-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30247"/>
            <a:ext cx="3024336" cy="2461162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2051720" y="1484784"/>
            <a:ext cx="6624736" cy="2260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https://</a:t>
            </a: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www.educandy.com/site/resource_embedded.php?activity-code=c59b&amp;fbclid=IwAR036P7qUBgbuP8XGzlxo2DP9S8z7d8RcTmB1UM5AqHE1BvDHtfJU-E3izQ</a:t>
            </a:r>
            <a:endParaRPr lang="hr-HR" u="sng" dirty="0" smtClean="0">
              <a:solidFill>
                <a:srgbClr val="0000FF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r-HR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https://wordwall.net/hr/resource/1284834/mno%c5%beenje-i-dijeljenje-brojem-4</a:t>
            </a:r>
            <a:endParaRPr lang="hr-HR" dirty="0">
              <a:ea typeface="Calibri"/>
              <a:cs typeface="Times New Roman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539552" y="26064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Ponovi kroz igru množenje i dijeljenje brojem 4.</a:t>
            </a:r>
          </a:p>
          <a:p>
            <a:r>
              <a:rPr lang="hr-HR" sz="2400" dirty="0" smtClean="0"/>
              <a:t>( Ne zaboravi klik na </a:t>
            </a:r>
            <a:r>
              <a:rPr lang="hr-HR" sz="2400" dirty="0" err="1" smtClean="0"/>
              <a:t>dijaprojekciju</a:t>
            </a:r>
            <a:r>
              <a:rPr lang="hr-HR" sz="2400" dirty="0" smtClean="0"/>
              <a:t>, a zatim klik na link. )</a:t>
            </a:r>
            <a:endParaRPr lang="hr-HR" sz="24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1115616" y="151614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1.</a:t>
            </a:r>
            <a:endParaRPr lang="hr-HR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1115616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2.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07317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</Words>
  <Application>Microsoft Office PowerPoint</Application>
  <PresentationFormat>Prikaz na zaslonu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1</cp:revision>
  <dcterms:created xsi:type="dcterms:W3CDTF">2020-04-14T11:39:28Z</dcterms:created>
  <dcterms:modified xsi:type="dcterms:W3CDTF">2020-04-14T11:45:31Z</dcterms:modified>
</cp:coreProperties>
</file>