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92F"/>
    <a:srgbClr val="158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922C6-C183-4510-AA68-B93309A2AB93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6F2D4-0FEC-4B15-91AF-0B5D5C620AA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ZAGONETKA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Sve da na stol neki staneš</a:t>
            </a:r>
          </a:p>
          <a:p>
            <a:pPr>
              <a:buNone/>
            </a:pPr>
            <a:r>
              <a:rPr lang="hr-HR" dirty="0" smtClean="0"/>
              <a:t>i uspiješ se istegnuti, </a:t>
            </a:r>
          </a:p>
          <a:p>
            <a:pPr>
              <a:buNone/>
            </a:pPr>
            <a:r>
              <a:rPr lang="hr-HR" dirty="0" smtClean="0"/>
              <a:t>opet nećeš moći</a:t>
            </a:r>
          </a:p>
          <a:p>
            <a:pPr>
              <a:buNone/>
            </a:pPr>
            <a:r>
              <a:rPr lang="hr-HR" dirty="0" smtClean="0"/>
              <a:t>glavu dosegnuti.</a:t>
            </a:r>
          </a:p>
          <a:p>
            <a:pPr>
              <a:buNone/>
            </a:pPr>
            <a:r>
              <a:rPr lang="hr-HR" dirty="0" smtClean="0"/>
              <a:t>Dugokraka, dugovrata,</a:t>
            </a:r>
          </a:p>
          <a:p>
            <a:pPr>
              <a:buNone/>
            </a:pPr>
            <a:r>
              <a:rPr lang="hr-HR" dirty="0" smtClean="0"/>
              <a:t>a plosnate glave, </a:t>
            </a:r>
          </a:p>
          <a:p>
            <a:pPr>
              <a:buNone/>
            </a:pPr>
            <a:r>
              <a:rPr lang="hr-HR" dirty="0" smtClean="0"/>
              <a:t>gleda kao s prvog kata</a:t>
            </a:r>
          </a:p>
          <a:p>
            <a:pPr>
              <a:buNone/>
            </a:pPr>
            <a:r>
              <a:rPr lang="hr-HR" dirty="0" smtClean="0"/>
              <a:t>ima li gdje trave!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(ŽIRAFA)</a:t>
            </a:r>
            <a:endParaRPr lang="hr-HR" dirty="0"/>
          </a:p>
        </p:txBody>
      </p:sp>
      <p:pic>
        <p:nvPicPr>
          <p:cNvPr id="4" name="Picture 3" descr="ŽIRA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571480"/>
            <a:ext cx="3935689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79146"/>
            <a:ext cx="5993890" cy="597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2600348" cy="885830"/>
          </a:xfrm>
        </p:spPr>
        <p:txBody>
          <a:bodyPr/>
          <a:lstStyle/>
          <a:p>
            <a:r>
              <a:rPr lang="hr-HR" dirty="0" smtClean="0"/>
              <a:t>Vrat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3700466" cy="714380"/>
          </a:xfrm>
        </p:spPr>
        <p:txBody>
          <a:bodyPr/>
          <a:lstStyle/>
          <a:p>
            <a:r>
              <a:rPr lang="hr-HR" dirty="0" smtClean="0"/>
              <a:t>Nada Mihelčić</a:t>
            </a:r>
            <a:endParaRPr lang="hr-HR" dirty="0"/>
          </a:p>
        </p:txBody>
      </p:sp>
      <p:pic>
        <p:nvPicPr>
          <p:cNvPr id="7" name="Picture 6" descr="ZIRAFI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5850" y="3214686"/>
            <a:ext cx="3242848" cy="3242848"/>
          </a:xfrm>
          <a:prstGeom prst="rect">
            <a:avLst/>
          </a:prstGeom>
        </p:spPr>
      </p:pic>
      <p:pic>
        <p:nvPicPr>
          <p:cNvPr id="4" name="Picture 3" descr="ZEB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375" y="3429000"/>
            <a:ext cx="1852625" cy="213764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2328850" cy="3297238"/>
          </a:xfrm>
        </p:spPr>
        <p:txBody>
          <a:bodyPr>
            <a:normAutofit/>
          </a:bodyPr>
          <a:lstStyle/>
          <a:p>
            <a:pPr algn="l"/>
            <a:r>
              <a:rPr lang="hr-HR" sz="3000" dirty="0" smtClean="0"/>
              <a:t>Pročitaj priču “Vrat” u udžbeniku na 94. stranici.</a:t>
            </a:r>
            <a:endParaRPr lang="hr-HR" sz="3000" dirty="0"/>
          </a:p>
        </p:txBody>
      </p:sp>
      <p:pic>
        <p:nvPicPr>
          <p:cNvPr id="1026" name="Picture 2" descr="C:\Users\Goran\Downloads\IMG_01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928802"/>
            <a:ext cx="5463113" cy="40973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1"/>
            <a:ext cx="8229600" cy="185738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Je li ti se svidjela priča?</a:t>
            </a:r>
          </a:p>
          <a:p>
            <a:pPr>
              <a:buNone/>
            </a:pPr>
            <a:r>
              <a:rPr lang="hr-HR" dirty="0" smtClean="0"/>
              <a:t>Jesi li uočio/uočila neku nepoznatu riječ?</a:t>
            </a:r>
          </a:p>
          <a:p>
            <a:pPr>
              <a:buNone/>
            </a:pPr>
            <a:r>
              <a:rPr lang="hr-HR" dirty="0" smtClean="0"/>
              <a:t>Pažljivo pročitaj nepoznate riječi.</a:t>
            </a:r>
          </a:p>
          <a:p>
            <a:endParaRPr lang="hr-HR" dirty="0"/>
          </a:p>
        </p:txBody>
      </p:sp>
      <p:pic>
        <p:nvPicPr>
          <p:cNvPr id="2050" name="Picture 2" descr="C:\Users\Goran\Downloads\IMG_0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4405322" cy="4116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Usmeno odgovori na sljedeća pitanja: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i="1" dirty="0"/>
              <a:t>Tko je Tomala? Što znači njezino ime</a:t>
            </a:r>
            <a:r>
              <a:rPr lang="hr-HR" i="1" dirty="0" smtClean="0"/>
              <a:t>?</a:t>
            </a:r>
            <a:endParaRPr lang="hr-HR" dirty="0"/>
          </a:p>
          <a:p>
            <a:r>
              <a:rPr lang="hr-HR" i="1" dirty="0"/>
              <a:t>Kako se Tomala osjećala u društvu?</a:t>
            </a:r>
            <a:endParaRPr lang="hr-HR" dirty="0"/>
          </a:p>
          <a:p>
            <a:r>
              <a:rPr lang="hr-HR" i="1" dirty="0"/>
              <a:t>Kako su se njezine prijateljice ponašale prema </a:t>
            </a:r>
            <a:r>
              <a:rPr lang="hr-HR" i="1" dirty="0" smtClean="0"/>
              <a:t>njoj?</a:t>
            </a:r>
          </a:p>
          <a:p>
            <a:r>
              <a:rPr lang="hr-HR" i="1" dirty="0" smtClean="0"/>
              <a:t>Jesu </a:t>
            </a:r>
            <a:r>
              <a:rPr lang="hr-HR" i="1" dirty="0"/>
              <a:t>li Tomaline prijateljice ispravno postupile?</a:t>
            </a:r>
            <a:endParaRPr lang="hr-HR" dirty="0"/>
          </a:p>
          <a:p>
            <a:r>
              <a:rPr lang="hr-HR" i="1" dirty="0"/>
              <a:t>Što je Tomala učinila kako bi se druge žirafe igrale s njom?</a:t>
            </a:r>
            <a:endParaRPr lang="hr-HR" dirty="0"/>
          </a:p>
          <a:p>
            <a:r>
              <a:rPr lang="hr-HR" i="1" dirty="0"/>
              <a:t>Je li Tomala postupila hrabro kad je otišla pitati Ulija?</a:t>
            </a:r>
            <a:endParaRPr lang="hr-HR" dirty="0"/>
          </a:p>
          <a:p>
            <a:r>
              <a:rPr lang="hr-HR" i="1" dirty="0"/>
              <a:t>Pročitaj kako se Uli ponašao i što je rekao kad mu je Tomala rekla da joj se sviđa.</a:t>
            </a:r>
            <a:endParaRPr lang="hr-HR" dirty="0"/>
          </a:p>
          <a:p>
            <a:r>
              <a:rPr lang="hr-HR" i="1" dirty="0"/>
              <a:t>Kako se Tomala osjećala u tome trenutku?</a:t>
            </a:r>
            <a:endParaRPr lang="hr-HR" dirty="0"/>
          </a:p>
          <a:p>
            <a:r>
              <a:rPr lang="hr-HR" i="1" dirty="0"/>
              <a:t>Kako si se ti osjećala/osjećao dok si to čitala/čitao?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Pravilno poredaj redoslijed događaja (usmeno).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3499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hr-HR" dirty="0" smtClean="0"/>
              <a:t>Tomala se želi družiti sa starijim žirafama. </a:t>
            </a:r>
          </a:p>
          <a:p>
            <a:pPr marL="514350" indent="-514350"/>
            <a:r>
              <a:rPr lang="hr-HR" dirty="0" smtClean="0"/>
              <a:t>Nesretna Tomala odlazi do svoje mame. </a:t>
            </a:r>
          </a:p>
          <a:p>
            <a:pPr marL="514350" indent="-514350"/>
            <a:r>
              <a:rPr lang="hr-HR" dirty="0" smtClean="0"/>
              <a:t>Uli se smije i ruga Tomali.</a:t>
            </a:r>
          </a:p>
          <a:p>
            <a:pPr marL="514350" indent="-514350"/>
            <a:r>
              <a:rPr lang="hr-HR" dirty="0" smtClean="0"/>
              <a:t>Starije žirafe nisu je prihvatile u svoje društvo.</a:t>
            </a:r>
          </a:p>
          <a:p>
            <a:pPr marL="514350" indent="-514350"/>
            <a:r>
              <a:rPr lang="hr-HR" dirty="0" smtClean="0"/>
              <a:t>Tomala odlazi do Ulija da mu kaže kako joj se on</a:t>
            </a:r>
          </a:p>
          <a:p>
            <a:pPr marL="514350" indent="-514350">
              <a:buNone/>
            </a:pPr>
            <a:r>
              <a:rPr lang="hr-HR" dirty="0" smtClean="0"/>
              <a:t>       najviše sviđa.</a:t>
            </a:r>
          </a:p>
          <a:p>
            <a:pPr marL="514350" indent="-514350"/>
            <a:r>
              <a:rPr lang="hr-HR" dirty="0" smtClean="0"/>
              <a:t>Rodila se mala žirafa Tomala.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71406" y="1357298"/>
            <a:ext cx="8929718" cy="5214974"/>
          </a:xfrm>
          <a:prstGeom prst="roundRect">
            <a:avLst/>
          </a:prstGeom>
          <a:solidFill>
            <a:srgbClr val="257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2200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2500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2500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500" dirty="0" smtClean="0">
                <a:solidFill>
                  <a:schemeClr val="bg1"/>
                </a:solidFill>
              </a:rPr>
              <a:t>Vrat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/>
              <a:t>Nada Mihelčić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/>
              <a:t>Redoslijed događaja u priči: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Rodila se mala žirafa Tomala.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hr-HR" sz="2400" dirty="0" smtClean="0"/>
              <a:t>Tomala se želi družiti sa starijim žirafama.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Starije žirafe nisu je prihvatile u svoje društvo.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Tomala odlazi do Ulija da mu kaže kako joj se on najviše sviđa.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Uli se smije i ruga Tomali.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Nesretna Tomala odlazi do svoje mame.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hr-HR" sz="2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2200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2200" dirty="0">
              <a:solidFill>
                <a:schemeClr val="bg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455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hr-H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0" y="2214554"/>
            <a:ext cx="3757610" cy="391160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Nauči tečno čitati</a:t>
            </a:r>
          </a:p>
          <a:p>
            <a:pPr>
              <a:buNone/>
            </a:pPr>
            <a:r>
              <a:rPr lang="hr-HR" dirty="0" smtClean="0"/>
              <a:t>priču “Vrat”.</a:t>
            </a: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143248"/>
            <a:ext cx="3213506" cy="26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305</Words>
  <Application>Microsoft Office PowerPoint</Application>
  <PresentationFormat>Prikaz na zaslonu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ZAGONETKA</vt:lpstr>
      <vt:lpstr>Vrat</vt:lpstr>
      <vt:lpstr>Pročitaj priču “Vrat” u udžbeniku na 94. stranici.</vt:lpstr>
      <vt:lpstr>PowerPointova prezentacija</vt:lpstr>
      <vt:lpstr>Usmeno odgovori na sljedeća pitanja:</vt:lpstr>
      <vt:lpstr>Pravilno poredaj redoslijed događaja (usmeno).</vt:lpstr>
      <vt:lpstr>Prepiši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ZAGONETKA</dc:title>
  <dc:creator>Goran Babić</dc:creator>
  <cp:lastModifiedBy>Martina</cp:lastModifiedBy>
  <cp:revision>4</cp:revision>
  <dcterms:created xsi:type="dcterms:W3CDTF">2020-04-14T07:21:34Z</dcterms:created>
  <dcterms:modified xsi:type="dcterms:W3CDTF">2020-04-15T17:08:25Z</dcterms:modified>
</cp:coreProperties>
</file>