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05837F-94F2-4F89-84D2-3EA5633D24D9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2BBAF6C-ED16-48D0-835E-CE7385CC188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6984776" cy="5256584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 smtClean="0"/>
              <a:t>Opis predmeta</a:t>
            </a:r>
          </a:p>
          <a:p>
            <a:r>
              <a:rPr lang="hr-HR" b="1" dirty="0" smtClean="0"/>
              <a:t>Plan opisa </a:t>
            </a:r>
            <a:r>
              <a:rPr lang="hr-HR" dirty="0" smtClean="0"/>
              <a:t>pomaže nam pri opisivanju predmeta.</a:t>
            </a:r>
          </a:p>
          <a:p>
            <a:r>
              <a:rPr lang="hr-HR" dirty="0" smtClean="0"/>
              <a:t>Odaberi jedan predmet iz tvojeg doma koji bi želio/željela opisati.</a:t>
            </a:r>
          </a:p>
          <a:p>
            <a:r>
              <a:rPr lang="hr-HR" dirty="0" smtClean="0"/>
              <a:t>Prije pisanja prouči ovaj plan opisa:</a:t>
            </a:r>
          </a:p>
          <a:p>
            <a:r>
              <a:rPr lang="hr-HR" dirty="0" smtClean="0"/>
              <a:t>Oblik</a:t>
            </a:r>
          </a:p>
          <a:p>
            <a:r>
              <a:rPr lang="hr-HR" dirty="0" smtClean="0"/>
              <a:t>Veličina</a:t>
            </a:r>
          </a:p>
          <a:p>
            <a:r>
              <a:rPr lang="hr-HR" dirty="0" smtClean="0"/>
              <a:t>Dijelovi</a:t>
            </a:r>
          </a:p>
          <a:p>
            <a:r>
              <a:rPr lang="hr-HR" dirty="0" smtClean="0"/>
              <a:t>Boja</a:t>
            </a:r>
          </a:p>
          <a:p>
            <a:r>
              <a:rPr lang="hr-HR" dirty="0" smtClean="0"/>
              <a:t>Namjena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7175351" cy="720080"/>
          </a:xfrm>
        </p:spPr>
        <p:txBody>
          <a:bodyPr/>
          <a:lstStyle/>
          <a:p>
            <a:pPr marL="182880" indent="0">
              <a:buNone/>
            </a:pPr>
            <a:r>
              <a:rPr lang="hr-HR" sz="3600" dirty="0" smtClean="0"/>
              <a:t>Prisjeti se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93592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27584" y="764704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U bilježnicu napiši opis predmeta</a:t>
            </a:r>
            <a:r>
              <a:rPr lang="hr-HR" dirty="0" smtClean="0"/>
              <a:t>. ( Ne zaboravi naslov. </a:t>
            </a:r>
            <a:r>
              <a:rPr lang="hr-HR" smtClean="0"/>
              <a:t>)</a:t>
            </a:r>
            <a:endParaRPr lang="hr-HR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Svaku napisanu rečenicu pročitaj i, ako je potrebno, ispravi greške.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Provjeri jesi li poštivao/</a:t>
            </a:r>
            <a:r>
              <a:rPr lang="hr-HR" dirty="0" err="1" smtClean="0"/>
              <a:t>la</a:t>
            </a:r>
            <a:r>
              <a:rPr lang="hr-HR" dirty="0" smtClean="0"/>
              <a:t>  pravila o rečeničnim znakovima i pisanju velikog slova.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r-HR" dirty="0" smtClean="0"/>
              <a:t>Zamoli roditelje da mi tvoj uradak pošalju na mail.</a:t>
            </a:r>
            <a:endParaRPr lang="hr-H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7"/>
            <a:ext cx="2120900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53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</TotalTime>
  <Words>83</Words>
  <Application>Microsoft Office PowerPoint</Application>
  <PresentationFormat>Prikaz na zaslonu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Mlazno strujanje</vt:lpstr>
      <vt:lpstr>Prisjeti se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4</cp:revision>
  <dcterms:created xsi:type="dcterms:W3CDTF">2020-03-29T12:14:42Z</dcterms:created>
  <dcterms:modified xsi:type="dcterms:W3CDTF">2020-03-31T19:12:43Z</dcterms:modified>
</cp:coreProperties>
</file>