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28C8E6-2B1B-4AC1-8049-7E8CCF7B6A8F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7FCC1-1ED4-4C03-90E2-58101EEC26B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5637010" cy="5256584"/>
          </a:xfrm>
        </p:spPr>
        <p:txBody>
          <a:bodyPr>
            <a:normAutofit/>
          </a:bodyPr>
          <a:lstStyle/>
          <a:p>
            <a:r>
              <a:rPr lang="hr-HR" dirty="0" smtClean="0"/>
              <a:t>Kako zovemo brojeve u množenju?</a:t>
            </a:r>
          </a:p>
          <a:p>
            <a:r>
              <a:rPr lang="hr-HR" dirty="0" smtClean="0"/>
              <a:t>Kako zovemo brojeve u dijeljenju?</a:t>
            </a:r>
          </a:p>
          <a:p>
            <a:r>
              <a:rPr lang="hr-HR" dirty="0" smtClean="0"/>
              <a:t>( Ako se ne možeš sjetiti, odgovore potraži u bilježnici ili udžbeniku.)</a:t>
            </a:r>
          </a:p>
          <a:p>
            <a:r>
              <a:rPr lang="hr-HR" dirty="0" smtClean="0"/>
              <a:t>Koji je broj 2 </a:t>
            </a:r>
            <a:r>
              <a:rPr lang="hr-HR" u="sng" dirty="0" smtClean="0"/>
              <a:t>puta veći </a:t>
            </a:r>
            <a:r>
              <a:rPr lang="hr-HR" dirty="0" smtClean="0"/>
              <a:t>od broja 6?</a:t>
            </a:r>
          </a:p>
          <a:p>
            <a:r>
              <a:rPr lang="hr-HR" dirty="0"/>
              <a:t>	</a:t>
            </a:r>
            <a:r>
              <a:rPr lang="hr-HR" dirty="0" smtClean="0"/>
              <a:t>	12 ( 6·2=12 )</a:t>
            </a:r>
          </a:p>
          <a:p>
            <a:r>
              <a:rPr lang="hr-HR" dirty="0" smtClean="0"/>
              <a:t>Koji je broj 2 </a:t>
            </a:r>
            <a:r>
              <a:rPr lang="hr-HR" u="sng" dirty="0" smtClean="0"/>
              <a:t>puta manji </a:t>
            </a:r>
            <a:r>
              <a:rPr lang="hr-HR" dirty="0" smtClean="0"/>
              <a:t>od broja 14? </a:t>
            </a:r>
          </a:p>
          <a:p>
            <a:r>
              <a:rPr lang="hr-HR" dirty="0"/>
              <a:t>	</a:t>
            </a:r>
            <a:r>
              <a:rPr lang="hr-HR" dirty="0" smtClean="0"/>
              <a:t>	7 ( 14:2=7 )</a:t>
            </a:r>
          </a:p>
          <a:p>
            <a:r>
              <a:rPr lang="hr-HR" dirty="0" smtClean="0"/>
              <a:t>Koji je broj 10 </a:t>
            </a:r>
            <a:r>
              <a:rPr lang="hr-HR" u="sng" dirty="0" smtClean="0"/>
              <a:t>puta veći </a:t>
            </a:r>
            <a:r>
              <a:rPr lang="hr-HR" dirty="0" smtClean="0"/>
              <a:t>od broja 3?</a:t>
            </a:r>
          </a:p>
          <a:p>
            <a:r>
              <a:rPr lang="hr-HR" dirty="0" smtClean="0"/>
              <a:t>		30 ( 3∙10=30 )</a:t>
            </a:r>
          </a:p>
          <a:p>
            <a:r>
              <a:rPr lang="hr-HR" dirty="0" smtClean="0"/>
              <a:t>Koji je broj 10 </a:t>
            </a:r>
            <a:r>
              <a:rPr lang="hr-HR" u="sng" dirty="0" smtClean="0"/>
              <a:t>puta manji </a:t>
            </a:r>
            <a:r>
              <a:rPr lang="hr-HR" dirty="0" smtClean="0"/>
              <a:t>od broja 80?</a:t>
            </a:r>
          </a:p>
          <a:p>
            <a:r>
              <a:rPr lang="hr-HR" dirty="0"/>
              <a:t>	</a:t>
            </a:r>
            <a:r>
              <a:rPr lang="hr-HR" dirty="0" smtClean="0"/>
              <a:t>	8 ( 80:10=8)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hr-HR" sz="3600" dirty="0" smtClean="0"/>
              <a:t>Prisjeti se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77382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681844" y="203731"/>
            <a:ext cx="7412360" cy="890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Domaća zadaća</a:t>
            </a:r>
            <a:endParaRPr kumimoji="0" lang="hr-HR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j-ea"/>
              <a:cs typeface="+mj-cs"/>
            </a:endParaRPr>
          </a:p>
        </p:txBody>
      </p:sp>
      <p:sp>
        <p:nvSpPr>
          <p:cNvPr id="3" name="Podnaslov 2"/>
          <p:cNvSpPr txBox="1">
            <a:spLocks/>
          </p:cNvSpPr>
          <p:nvPr/>
        </p:nvSpPr>
        <p:spPr>
          <a:xfrm>
            <a:off x="2267744" y="1628800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Usmeno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ponovi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množenje i dijeljenje brojem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10 i 2.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Riješi zadatke u radnoj bilježnici na 34.str.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8321"/>
            <a:ext cx="2120900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0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</TotalTime>
  <Words>58</Words>
  <Application>Microsoft Office PowerPoint</Application>
  <PresentationFormat>Prikaz na zaslonu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Mlazno strujanje</vt:lpstr>
      <vt:lpstr>Prisjeti se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Prisjeti se</dc:title>
  <dc:creator>Martina</dc:creator>
  <cp:lastModifiedBy>Martina</cp:lastModifiedBy>
  <cp:revision>2</cp:revision>
  <dcterms:created xsi:type="dcterms:W3CDTF">2020-03-22T22:45:47Z</dcterms:created>
  <dcterms:modified xsi:type="dcterms:W3CDTF">2020-03-22T23:02:37Z</dcterms:modified>
</cp:coreProperties>
</file>